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1" r:id="rId5"/>
    <p:sldId id="265" r:id="rId6"/>
    <p:sldId id="264" r:id="rId7"/>
    <p:sldId id="263" r:id="rId8"/>
    <p:sldId id="280" r:id="rId9"/>
    <p:sldId id="270" r:id="rId10"/>
    <p:sldId id="269" r:id="rId11"/>
    <p:sldId id="268" r:id="rId12"/>
    <p:sldId id="262" r:id="rId13"/>
    <p:sldId id="266" r:id="rId14"/>
    <p:sldId id="267" r:id="rId15"/>
    <p:sldId id="274" r:id="rId16"/>
    <p:sldId id="273" r:id="rId17"/>
    <p:sldId id="279" r:id="rId18"/>
    <p:sldId id="272" r:id="rId19"/>
    <p:sldId id="278" r:id="rId20"/>
    <p:sldId id="277" r:id="rId21"/>
    <p:sldId id="271" r:id="rId22"/>
    <p:sldId id="276" r:id="rId23"/>
    <p:sldId id="275" r:id="rId24"/>
    <p:sldId id="283" r:id="rId25"/>
    <p:sldId id="285" r:id="rId26"/>
    <p:sldId id="282" r:id="rId27"/>
    <p:sldId id="281" r:id="rId28"/>
    <p:sldId id="284" r:id="rId29"/>
    <p:sldId id="286"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4" d="100"/>
          <a:sy n="104" d="100"/>
        </p:scale>
        <p:origin x="7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D4A23D-C55E-A032-26BE-310FED89507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1ABA6FB-C8B5-F705-B0ED-380EF07A4D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9766642-4266-0128-ED22-E426D5444BF6}"/>
              </a:ext>
            </a:extLst>
          </p:cNvPr>
          <p:cNvSpPr>
            <a:spLocks noGrp="1"/>
          </p:cNvSpPr>
          <p:nvPr>
            <p:ph type="dt" sz="half" idx="10"/>
          </p:nvPr>
        </p:nvSpPr>
        <p:spPr/>
        <p:txBody>
          <a:bodyPr/>
          <a:lstStyle/>
          <a:p>
            <a:fld id="{787204A2-650A-4A28-92C2-9CFD096AB2C9}" type="datetimeFigureOut">
              <a:rPr lang="it-IT" smtClean="0"/>
              <a:t>15/04/2024</a:t>
            </a:fld>
            <a:endParaRPr lang="it-IT"/>
          </a:p>
        </p:txBody>
      </p:sp>
      <p:sp>
        <p:nvSpPr>
          <p:cNvPr id="5" name="Segnaposto piè di pagina 4">
            <a:extLst>
              <a:ext uri="{FF2B5EF4-FFF2-40B4-BE49-F238E27FC236}">
                <a16:creationId xmlns:a16="http://schemas.microsoft.com/office/drawing/2014/main" id="{FA1FDE78-C31D-6A0A-A0C6-BF6732AA120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ECD9859-B3B7-E902-A0FF-00DCEB3745B0}"/>
              </a:ext>
            </a:extLst>
          </p:cNvPr>
          <p:cNvSpPr>
            <a:spLocks noGrp="1"/>
          </p:cNvSpPr>
          <p:nvPr>
            <p:ph type="sldNum" sz="quarter" idx="12"/>
          </p:nvPr>
        </p:nvSpPr>
        <p:spPr/>
        <p:txBody>
          <a:bodyPr/>
          <a:lstStyle/>
          <a:p>
            <a:fld id="{0702DF06-A295-4AAD-A1D8-457D52E38F86}" type="slidenum">
              <a:rPr lang="it-IT" smtClean="0"/>
              <a:t>‹N›</a:t>
            </a:fld>
            <a:endParaRPr lang="it-IT"/>
          </a:p>
        </p:txBody>
      </p:sp>
    </p:spTree>
    <p:extLst>
      <p:ext uri="{BB962C8B-B14F-4D97-AF65-F5344CB8AC3E}">
        <p14:creationId xmlns:p14="http://schemas.microsoft.com/office/powerpoint/2010/main" val="3235411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FBCF7B-3F41-C131-58C1-C0110F4CE59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21EBC07-BAD9-4D0C-CCD0-27627FB3129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8ED5450-6DD2-7CBB-295A-98E9FD3EF7CA}"/>
              </a:ext>
            </a:extLst>
          </p:cNvPr>
          <p:cNvSpPr>
            <a:spLocks noGrp="1"/>
          </p:cNvSpPr>
          <p:nvPr>
            <p:ph type="dt" sz="half" idx="10"/>
          </p:nvPr>
        </p:nvSpPr>
        <p:spPr/>
        <p:txBody>
          <a:bodyPr/>
          <a:lstStyle/>
          <a:p>
            <a:fld id="{787204A2-650A-4A28-92C2-9CFD096AB2C9}" type="datetimeFigureOut">
              <a:rPr lang="it-IT" smtClean="0"/>
              <a:t>15/04/2024</a:t>
            </a:fld>
            <a:endParaRPr lang="it-IT"/>
          </a:p>
        </p:txBody>
      </p:sp>
      <p:sp>
        <p:nvSpPr>
          <p:cNvPr id="5" name="Segnaposto piè di pagina 4">
            <a:extLst>
              <a:ext uri="{FF2B5EF4-FFF2-40B4-BE49-F238E27FC236}">
                <a16:creationId xmlns:a16="http://schemas.microsoft.com/office/drawing/2014/main" id="{6A0DFA7E-EF89-3352-1214-B56DB4D00C8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F494BFE-D785-0333-9C05-DDE79EFA45B4}"/>
              </a:ext>
            </a:extLst>
          </p:cNvPr>
          <p:cNvSpPr>
            <a:spLocks noGrp="1"/>
          </p:cNvSpPr>
          <p:nvPr>
            <p:ph type="sldNum" sz="quarter" idx="12"/>
          </p:nvPr>
        </p:nvSpPr>
        <p:spPr/>
        <p:txBody>
          <a:bodyPr/>
          <a:lstStyle/>
          <a:p>
            <a:fld id="{0702DF06-A295-4AAD-A1D8-457D52E38F86}" type="slidenum">
              <a:rPr lang="it-IT" smtClean="0"/>
              <a:t>‹N›</a:t>
            </a:fld>
            <a:endParaRPr lang="it-IT"/>
          </a:p>
        </p:txBody>
      </p:sp>
    </p:spTree>
    <p:extLst>
      <p:ext uri="{BB962C8B-B14F-4D97-AF65-F5344CB8AC3E}">
        <p14:creationId xmlns:p14="http://schemas.microsoft.com/office/powerpoint/2010/main" val="2513720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C8A099E-81C0-DC38-9507-3B544248D85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3B137C2-1983-4864-E593-C515B50D593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58532CB-5EB0-1BD7-1132-36C0B7F8DFD9}"/>
              </a:ext>
            </a:extLst>
          </p:cNvPr>
          <p:cNvSpPr>
            <a:spLocks noGrp="1"/>
          </p:cNvSpPr>
          <p:nvPr>
            <p:ph type="dt" sz="half" idx="10"/>
          </p:nvPr>
        </p:nvSpPr>
        <p:spPr/>
        <p:txBody>
          <a:bodyPr/>
          <a:lstStyle/>
          <a:p>
            <a:fld id="{787204A2-650A-4A28-92C2-9CFD096AB2C9}" type="datetimeFigureOut">
              <a:rPr lang="it-IT" smtClean="0"/>
              <a:t>15/04/2024</a:t>
            </a:fld>
            <a:endParaRPr lang="it-IT"/>
          </a:p>
        </p:txBody>
      </p:sp>
      <p:sp>
        <p:nvSpPr>
          <p:cNvPr id="5" name="Segnaposto piè di pagina 4">
            <a:extLst>
              <a:ext uri="{FF2B5EF4-FFF2-40B4-BE49-F238E27FC236}">
                <a16:creationId xmlns:a16="http://schemas.microsoft.com/office/drawing/2014/main" id="{0E8D8D1B-030B-A982-BE08-B9993AD75E5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FC40563-E030-7DDE-5745-DF2F6DE0F062}"/>
              </a:ext>
            </a:extLst>
          </p:cNvPr>
          <p:cNvSpPr>
            <a:spLocks noGrp="1"/>
          </p:cNvSpPr>
          <p:nvPr>
            <p:ph type="sldNum" sz="quarter" idx="12"/>
          </p:nvPr>
        </p:nvSpPr>
        <p:spPr/>
        <p:txBody>
          <a:bodyPr/>
          <a:lstStyle/>
          <a:p>
            <a:fld id="{0702DF06-A295-4AAD-A1D8-457D52E38F86}" type="slidenum">
              <a:rPr lang="it-IT" smtClean="0"/>
              <a:t>‹N›</a:t>
            </a:fld>
            <a:endParaRPr lang="it-IT"/>
          </a:p>
        </p:txBody>
      </p:sp>
    </p:spTree>
    <p:extLst>
      <p:ext uri="{BB962C8B-B14F-4D97-AF65-F5344CB8AC3E}">
        <p14:creationId xmlns:p14="http://schemas.microsoft.com/office/powerpoint/2010/main" val="4247522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4CC7B8-173C-DA21-29F7-65EDBD2CA8D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81E0917-BB83-2B54-2781-CD31F077708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9009F4D-D65C-4B19-35AF-70FB12D6F1EF}"/>
              </a:ext>
            </a:extLst>
          </p:cNvPr>
          <p:cNvSpPr>
            <a:spLocks noGrp="1"/>
          </p:cNvSpPr>
          <p:nvPr>
            <p:ph type="dt" sz="half" idx="10"/>
          </p:nvPr>
        </p:nvSpPr>
        <p:spPr/>
        <p:txBody>
          <a:bodyPr/>
          <a:lstStyle/>
          <a:p>
            <a:fld id="{787204A2-650A-4A28-92C2-9CFD096AB2C9}" type="datetimeFigureOut">
              <a:rPr lang="it-IT" smtClean="0"/>
              <a:t>15/04/2024</a:t>
            </a:fld>
            <a:endParaRPr lang="it-IT"/>
          </a:p>
        </p:txBody>
      </p:sp>
      <p:sp>
        <p:nvSpPr>
          <p:cNvPr id="5" name="Segnaposto piè di pagina 4">
            <a:extLst>
              <a:ext uri="{FF2B5EF4-FFF2-40B4-BE49-F238E27FC236}">
                <a16:creationId xmlns:a16="http://schemas.microsoft.com/office/drawing/2014/main" id="{A4B5DED6-ABB3-BDF0-90AD-CAA27338348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DEF7426-6E80-C264-1BCC-1F142DA2DAE8}"/>
              </a:ext>
            </a:extLst>
          </p:cNvPr>
          <p:cNvSpPr>
            <a:spLocks noGrp="1"/>
          </p:cNvSpPr>
          <p:nvPr>
            <p:ph type="sldNum" sz="quarter" idx="12"/>
          </p:nvPr>
        </p:nvSpPr>
        <p:spPr/>
        <p:txBody>
          <a:bodyPr/>
          <a:lstStyle/>
          <a:p>
            <a:fld id="{0702DF06-A295-4AAD-A1D8-457D52E38F86}" type="slidenum">
              <a:rPr lang="it-IT" smtClean="0"/>
              <a:t>‹N›</a:t>
            </a:fld>
            <a:endParaRPr lang="it-IT"/>
          </a:p>
        </p:txBody>
      </p:sp>
    </p:spTree>
    <p:extLst>
      <p:ext uri="{BB962C8B-B14F-4D97-AF65-F5344CB8AC3E}">
        <p14:creationId xmlns:p14="http://schemas.microsoft.com/office/powerpoint/2010/main" val="2716480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0FD32A-5B5A-C10C-62A3-11BAD902A3E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A80D35F-ECD2-7E46-0C64-A222505C67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F4A9306-F15A-A379-E0C1-009F1780C12D}"/>
              </a:ext>
            </a:extLst>
          </p:cNvPr>
          <p:cNvSpPr>
            <a:spLocks noGrp="1"/>
          </p:cNvSpPr>
          <p:nvPr>
            <p:ph type="dt" sz="half" idx="10"/>
          </p:nvPr>
        </p:nvSpPr>
        <p:spPr/>
        <p:txBody>
          <a:bodyPr/>
          <a:lstStyle/>
          <a:p>
            <a:fld id="{787204A2-650A-4A28-92C2-9CFD096AB2C9}" type="datetimeFigureOut">
              <a:rPr lang="it-IT" smtClean="0"/>
              <a:t>15/04/2024</a:t>
            </a:fld>
            <a:endParaRPr lang="it-IT"/>
          </a:p>
        </p:txBody>
      </p:sp>
      <p:sp>
        <p:nvSpPr>
          <p:cNvPr id="5" name="Segnaposto piè di pagina 4">
            <a:extLst>
              <a:ext uri="{FF2B5EF4-FFF2-40B4-BE49-F238E27FC236}">
                <a16:creationId xmlns:a16="http://schemas.microsoft.com/office/drawing/2014/main" id="{B26A8372-D8E1-7026-C6FB-64ADBB14F82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E4CAA25-DC5C-3F80-962B-A85D5CBF1F9B}"/>
              </a:ext>
            </a:extLst>
          </p:cNvPr>
          <p:cNvSpPr>
            <a:spLocks noGrp="1"/>
          </p:cNvSpPr>
          <p:nvPr>
            <p:ph type="sldNum" sz="quarter" idx="12"/>
          </p:nvPr>
        </p:nvSpPr>
        <p:spPr/>
        <p:txBody>
          <a:bodyPr/>
          <a:lstStyle/>
          <a:p>
            <a:fld id="{0702DF06-A295-4AAD-A1D8-457D52E38F86}" type="slidenum">
              <a:rPr lang="it-IT" smtClean="0"/>
              <a:t>‹N›</a:t>
            </a:fld>
            <a:endParaRPr lang="it-IT"/>
          </a:p>
        </p:txBody>
      </p:sp>
    </p:spTree>
    <p:extLst>
      <p:ext uri="{BB962C8B-B14F-4D97-AF65-F5344CB8AC3E}">
        <p14:creationId xmlns:p14="http://schemas.microsoft.com/office/powerpoint/2010/main" val="2895945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88B1BE-4DF2-8A28-F5D7-9929C26FA2B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1556093-85BC-694A-081E-5927B888800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1571EF6-826B-68F8-EB12-779C6D63EB19}"/>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16D842A-3FF9-096F-D21E-D7919DE82A7B}"/>
              </a:ext>
            </a:extLst>
          </p:cNvPr>
          <p:cNvSpPr>
            <a:spLocks noGrp="1"/>
          </p:cNvSpPr>
          <p:nvPr>
            <p:ph type="dt" sz="half" idx="10"/>
          </p:nvPr>
        </p:nvSpPr>
        <p:spPr/>
        <p:txBody>
          <a:bodyPr/>
          <a:lstStyle/>
          <a:p>
            <a:fld id="{787204A2-650A-4A28-92C2-9CFD096AB2C9}" type="datetimeFigureOut">
              <a:rPr lang="it-IT" smtClean="0"/>
              <a:t>15/04/2024</a:t>
            </a:fld>
            <a:endParaRPr lang="it-IT"/>
          </a:p>
        </p:txBody>
      </p:sp>
      <p:sp>
        <p:nvSpPr>
          <p:cNvPr id="6" name="Segnaposto piè di pagina 5">
            <a:extLst>
              <a:ext uri="{FF2B5EF4-FFF2-40B4-BE49-F238E27FC236}">
                <a16:creationId xmlns:a16="http://schemas.microsoft.com/office/drawing/2014/main" id="{AD42C02A-BAB8-A61E-FF0C-579703F899E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637BD2B-31F8-30F9-D8B8-977C42E160DF}"/>
              </a:ext>
            </a:extLst>
          </p:cNvPr>
          <p:cNvSpPr>
            <a:spLocks noGrp="1"/>
          </p:cNvSpPr>
          <p:nvPr>
            <p:ph type="sldNum" sz="quarter" idx="12"/>
          </p:nvPr>
        </p:nvSpPr>
        <p:spPr/>
        <p:txBody>
          <a:bodyPr/>
          <a:lstStyle/>
          <a:p>
            <a:fld id="{0702DF06-A295-4AAD-A1D8-457D52E38F86}" type="slidenum">
              <a:rPr lang="it-IT" smtClean="0"/>
              <a:t>‹N›</a:t>
            </a:fld>
            <a:endParaRPr lang="it-IT"/>
          </a:p>
        </p:txBody>
      </p:sp>
    </p:spTree>
    <p:extLst>
      <p:ext uri="{BB962C8B-B14F-4D97-AF65-F5344CB8AC3E}">
        <p14:creationId xmlns:p14="http://schemas.microsoft.com/office/powerpoint/2010/main" val="1695196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A714B6-ED61-62FE-E72D-EB8AF1CB928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E863515-83CB-D527-BAD4-66D9EC1C60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460615B-6450-831E-BA5E-4F9364AB674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CAF8461-9B6B-39BE-FE98-8B716E94F1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7729CB7-0673-0043-CA75-86F6BF8FA35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C565FAF-5AF6-6E89-A06F-44D1AF6F7613}"/>
              </a:ext>
            </a:extLst>
          </p:cNvPr>
          <p:cNvSpPr>
            <a:spLocks noGrp="1"/>
          </p:cNvSpPr>
          <p:nvPr>
            <p:ph type="dt" sz="half" idx="10"/>
          </p:nvPr>
        </p:nvSpPr>
        <p:spPr/>
        <p:txBody>
          <a:bodyPr/>
          <a:lstStyle/>
          <a:p>
            <a:fld id="{787204A2-650A-4A28-92C2-9CFD096AB2C9}" type="datetimeFigureOut">
              <a:rPr lang="it-IT" smtClean="0"/>
              <a:t>15/04/2024</a:t>
            </a:fld>
            <a:endParaRPr lang="it-IT"/>
          </a:p>
        </p:txBody>
      </p:sp>
      <p:sp>
        <p:nvSpPr>
          <p:cNvPr id="8" name="Segnaposto piè di pagina 7">
            <a:extLst>
              <a:ext uri="{FF2B5EF4-FFF2-40B4-BE49-F238E27FC236}">
                <a16:creationId xmlns:a16="http://schemas.microsoft.com/office/drawing/2014/main" id="{723E3B96-5974-2FDB-C15E-EE2361FFE7C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05120A3-4668-512F-8E4E-DB3118320B6A}"/>
              </a:ext>
            </a:extLst>
          </p:cNvPr>
          <p:cNvSpPr>
            <a:spLocks noGrp="1"/>
          </p:cNvSpPr>
          <p:nvPr>
            <p:ph type="sldNum" sz="quarter" idx="12"/>
          </p:nvPr>
        </p:nvSpPr>
        <p:spPr/>
        <p:txBody>
          <a:bodyPr/>
          <a:lstStyle/>
          <a:p>
            <a:fld id="{0702DF06-A295-4AAD-A1D8-457D52E38F86}" type="slidenum">
              <a:rPr lang="it-IT" smtClean="0"/>
              <a:t>‹N›</a:t>
            </a:fld>
            <a:endParaRPr lang="it-IT"/>
          </a:p>
        </p:txBody>
      </p:sp>
    </p:spTree>
    <p:extLst>
      <p:ext uri="{BB962C8B-B14F-4D97-AF65-F5344CB8AC3E}">
        <p14:creationId xmlns:p14="http://schemas.microsoft.com/office/powerpoint/2010/main" val="1622142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8EA49E-94EC-7A59-9598-47C3BC05A2E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AF5D7AC-2577-CBAB-0681-79F93B296586}"/>
              </a:ext>
            </a:extLst>
          </p:cNvPr>
          <p:cNvSpPr>
            <a:spLocks noGrp="1"/>
          </p:cNvSpPr>
          <p:nvPr>
            <p:ph type="dt" sz="half" idx="10"/>
          </p:nvPr>
        </p:nvSpPr>
        <p:spPr/>
        <p:txBody>
          <a:bodyPr/>
          <a:lstStyle/>
          <a:p>
            <a:fld id="{787204A2-650A-4A28-92C2-9CFD096AB2C9}" type="datetimeFigureOut">
              <a:rPr lang="it-IT" smtClean="0"/>
              <a:t>15/04/2024</a:t>
            </a:fld>
            <a:endParaRPr lang="it-IT"/>
          </a:p>
        </p:txBody>
      </p:sp>
      <p:sp>
        <p:nvSpPr>
          <p:cNvPr id="4" name="Segnaposto piè di pagina 3">
            <a:extLst>
              <a:ext uri="{FF2B5EF4-FFF2-40B4-BE49-F238E27FC236}">
                <a16:creationId xmlns:a16="http://schemas.microsoft.com/office/drawing/2014/main" id="{ABCBD63F-A71A-230F-B02B-37480C2CEED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5A15671-8339-9C31-B78B-046B46DF81C1}"/>
              </a:ext>
            </a:extLst>
          </p:cNvPr>
          <p:cNvSpPr>
            <a:spLocks noGrp="1"/>
          </p:cNvSpPr>
          <p:nvPr>
            <p:ph type="sldNum" sz="quarter" idx="12"/>
          </p:nvPr>
        </p:nvSpPr>
        <p:spPr/>
        <p:txBody>
          <a:bodyPr/>
          <a:lstStyle/>
          <a:p>
            <a:fld id="{0702DF06-A295-4AAD-A1D8-457D52E38F86}" type="slidenum">
              <a:rPr lang="it-IT" smtClean="0"/>
              <a:t>‹N›</a:t>
            </a:fld>
            <a:endParaRPr lang="it-IT"/>
          </a:p>
        </p:txBody>
      </p:sp>
    </p:spTree>
    <p:extLst>
      <p:ext uri="{BB962C8B-B14F-4D97-AF65-F5344CB8AC3E}">
        <p14:creationId xmlns:p14="http://schemas.microsoft.com/office/powerpoint/2010/main" val="2181267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CFDE010C-D14E-6DA3-45B9-A8959035BE05}"/>
              </a:ext>
            </a:extLst>
          </p:cNvPr>
          <p:cNvSpPr>
            <a:spLocks noGrp="1"/>
          </p:cNvSpPr>
          <p:nvPr>
            <p:ph type="dt" sz="half" idx="10"/>
          </p:nvPr>
        </p:nvSpPr>
        <p:spPr/>
        <p:txBody>
          <a:bodyPr/>
          <a:lstStyle/>
          <a:p>
            <a:fld id="{787204A2-650A-4A28-92C2-9CFD096AB2C9}" type="datetimeFigureOut">
              <a:rPr lang="it-IT" smtClean="0"/>
              <a:t>15/04/2024</a:t>
            </a:fld>
            <a:endParaRPr lang="it-IT"/>
          </a:p>
        </p:txBody>
      </p:sp>
      <p:sp>
        <p:nvSpPr>
          <p:cNvPr id="3" name="Segnaposto piè di pagina 2">
            <a:extLst>
              <a:ext uri="{FF2B5EF4-FFF2-40B4-BE49-F238E27FC236}">
                <a16:creationId xmlns:a16="http://schemas.microsoft.com/office/drawing/2014/main" id="{39F89450-0234-B9E5-544B-AE8B7F875C1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49F6CBF7-C62C-C628-6536-7F870267F59F}"/>
              </a:ext>
            </a:extLst>
          </p:cNvPr>
          <p:cNvSpPr>
            <a:spLocks noGrp="1"/>
          </p:cNvSpPr>
          <p:nvPr>
            <p:ph type="sldNum" sz="quarter" idx="12"/>
          </p:nvPr>
        </p:nvSpPr>
        <p:spPr/>
        <p:txBody>
          <a:bodyPr/>
          <a:lstStyle/>
          <a:p>
            <a:fld id="{0702DF06-A295-4AAD-A1D8-457D52E38F86}" type="slidenum">
              <a:rPr lang="it-IT" smtClean="0"/>
              <a:t>‹N›</a:t>
            </a:fld>
            <a:endParaRPr lang="it-IT"/>
          </a:p>
        </p:txBody>
      </p:sp>
    </p:spTree>
    <p:extLst>
      <p:ext uri="{BB962C8B-B14F-4D97-AF65-F5344CB8AC3E}">
        <p14:creationId xmlns:p14="http://schemas.microsoft.com/office/powerpoint/2010/main" val="1132194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2EE341-6018-F297-0EA5-ED6F2BDD677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6C47CBF-7816-BA42-B33D-8EE4AA0FDA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2E24B01-0559-9560-F9AC-A00953C5B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2C4F744-9DA1-6E95-8332-4B1533F072F2}"/>
              </a:ext>
            </a:extLst>
          </p:cNvPr>
          <p:cNvSpPr>
            <a:spLocks noGrp="1"/>
          </p:cNvSpPr>
          <p:nvPr>
            <p:ph type="dt" sz="half" idx="10"/>
          </p:nvPr>
        </p:nvSpPr>
        <p:spPr/>
        <p:txBody>
          <a:bodyPr/>
          <a:lstStyle/>
          <a:p>
            <a:fld id="{787204A2-650A-4A28-92C2-9CFD096AB2C9}" type="datetimeFigureOut">
              <a:rPr lang="it-IT" smtClean="0"/>
              <a:t>15/04/2024</a:t>
            </a:fld>
            <a:endParaRPr lang="it-IT"/>
          </a:p>
        </p:txBody>
      </p:sp>
      <p:sp>
        <p:nvSpPr>
          <p:cNvPr id="6" name="Segnaposto piè di pagina 5">
            <a:extLst>
              <a:ext uri="{FF2B5EF4-FFF2-40B4-BE49-F238E27FC236}">
                <a16:creationId xmlns:a16="http://schemas.microsoft.com/office/drawing/2014/main" id="{A28E18D2-E450-2E61-B6AE-9D9718F2996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B98A2DF-E3F1-0032-976B-9B4A52964012}"/>
              </a:ext>
            </a:extLst>
          </p:cNvPr>
          <p:cNvSpPr>
            <a:spLocks noGrp="1"/>
          </p:cNvSpPr>
          <p:nvPr>
            <p:ph type="sldNum" sz="quarter" idx="12"/>
          </p:nvPr>
        </p:nvSpPr>
        <p:spPr/>
        <p:txBody>
          <a:bodyPr/>
          <a:lstStyle/>
          <a:p>
            <a:fld id="{0702DF06-A295-4AAD-A1D8-457D52E38F86}" type="slidenum">
              <a:rPr lang="it-IT" smtClean="0"/>
              <a:t>‹N›</a:t>
            </a:fld>
            <a:endParaRPr lang="it-IT"/>
          </a:p>
        </p:txBody>
      </p:sp>
    </p:spTree>
    <p:extLst>
      <p:ext uri="{BB962C8B-B14F-4D97-AF65-F5344CB8AC3E}">
        <p14:creationId xmlns:p14="http://schemas.microsoft.com/office/powerpoint/2010/main" val="3851915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D53848-77F0-EE7A-E4DC-8426794E9CB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F8C8175-F576-E939-4939-716F5B9027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007183E-C815-4190-5687-2B96999E5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19895C7-BC20-2DB8-006E-BB282E45BC2D}"/>
              </a:ext>
            </a:extLst>
          </p:cNvPr>
          <p:cNvSpPr>
            <a:spLocks noGrp="1"/>
          </p:cNvSpPr>
          <p:nvPr>
            <p:ph type="dt" sz="half" idx="10"/>
          </p:nvPr>
        </p:nvSpPr>
        <p:spPr/>
        <p:txBody>
          <a:bodyPr/>
          <a:lstStyle/>
          <a:p>
            <a:fld id="{787204A2-650A-4A28-92C2-9CFD096AB2C9}" type="datetimeFigureOut">
              <a:rPr lang="it-IT" smtClean="0"/>
              <a:t>15/04/2024</a:t>
            </a:fld>
            <a:endParaRPr lang="it-IT"/>
          </a:p>
        </p:txBody>
      </p:sp>
      <p:sp>
        <p:nvSpPr>
          <p:cNvPr id="6" name="Segnaposto piè di pagina 5">
            <a:extLst>
              <a:ext uri="{FF2B5EF4-FFF2-40B4-BE49-F238E27FC236}">
                <a16:creationId xmlns:a16="http://schemas.microsoft.com/office/drawing/2014/main" id="{A5085D45-6543-F792-43C5-4F47E480C7D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B4B02A0-87E6-942E-6971-1FD0A7B193BE}"/>
              </a:ext>
            </a:extLst>
          </p:cNvPr>
          <p:cNvSpPr>
            <a:spLocks noGrp="1"/>
          </p:cNvSpPr>
          <p:nvPr>
            <p:ph type="sldNum" sz="quarter" idx="12"/>
          </p:nvPr>
        </p:nvSpPr>
        <p:spPr/>
        <p:txBody>
          <a:bodyPr/>
          <a:lstStyle/>
          <a:p>
            <a:fld id="{0702DF06-A295-4AAD-A1D8-457D52E38F86}" type="slidenum">
              <a:rPr lang="it-IT" smtClean="0"/>
              <a:t>‹N›</a:t>
            </a:fld>
            <a:endParaRPr lang="it-IT"/>
          </a:p>
        </p:txBody>
      </p:sp>
    </p:spTree>
    <p:extLst>
      <p:ext uri="{BB962C8B-B14F-4D97-AF65-F5344CB8AC3E}">
        <p14:creationId xmlns:p14="http://schemas.microsoft.com/office/powerpoint/2010/main" val="209153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07FA8C6-F1E8-890D-E6F2-1933879A4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002E30F-7675-211F-8220-FBD043F19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1086BDA-86EB-7FCD-E313-A348985954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7204A2-650A-4A28-92C2-9CFD096AB2C9}" type="datetimeFigureOut">
              <a:rPr lang="it-IT" smtClean="0"/>
              <a:t>15/04/2024</a:t>
            </a:fld>
            <a:endParaRPr lang="it-IT"/>
          </a:p>
        </p:txBody>
      </p:sp>
      <p:sp>
        <p:nvSpPr>
          <p:cNvPr id="5" name="Segnaposto piè di pagina 4">
            <a:extLst>
              <a:ext uri="{FF2B5EF4-FFF2-40B4-BE49-F238E27FC236}">
                <a16:creationId xmlns:a16="http://schemas.microsoft.com/office/drawing/2014/main" id="{2777EDDA-A822-EFEF-231F-73517D30FD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AB927F4F-D341-2FDD-555D-26A6879F98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2DF06-A295-4AAD-A1D8-457D52E38F86}" type="slidenum">
              <a:rPr lang="it-IT" smtClean="0"/>
              <a:t>‹N›</a:t>
            </a:fld>
            <a:endParaRPr lang="it-IT"/>
          </a:p>
        </p:txBody>
      </p:sp>
    </p:spTree>
    <p:extLst>
      <p:ext uri="{BB962C8B-B14F-4D97-AF65-F5344CB8AC3E}">
        <p14:creationId xmlns:p14="http://schemas.microsoft.com/office/powerpoint/2010/main" val="58988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image" Target="../media/image3.jpg"/><Relationship Id="rId21" Type="http://schemas.openxmlformats.org/officeDocument/2006/relationships/tags" Target="../tags/tag21.xml"/><Relationship Id="rId34" Type="http://schemas.openxmlformats.org/officeDocument/2006/relationships/tags" Target="../tags/tag34.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slideLayout" Target="../slideLayouts/slideLayout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image" Target="../media/image17.jp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8" Type="http://schemas.openxmlformats.org/officeDocument/2006/relationships/tags" Target="../tags/tag8.xml"/><Relationship Id="rId3" Type="http://schemas.openxmlformats.org/officeDocument/2006/relationships/tags" Target="../tags/tag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3" Type="http://schemas.openxmlformats.org/officeDocument/2006/relationships/tags" Target="../tags/tag50.xml"/><Relationship Id="rId18" Type="http://schemas.openxmlformats.org/officeDocument/2006/relationships/tags" Target="../tags/tag55.xml"/><Relationship Id="rId26" Type="http://schemas.openxmlformats.org/officeDocument/2006/relationships/tags" Target="../tags/tag63.xml"/><Relationship Id="rId39" Type="http://schemas.openxmlformats.org/officeDocument/2006/relationships/tags" Target="../tags/tag76.xml"/><Relationship Id="rId21" Type="http://schemas.openxmlformats.org/officeDocument/2006/relationships/tags" Target="../tags/tag58.xml"/><Relationship Id="rId34" Type="http://schemas.openxmlformats.org/officeDocument/2006/relationships/tags" Target="../tags/tag71.xml"/><Relationship Id="rId42" Type="http://schemas.openxmlformats.org/officeDocument/2006/relationships/tags" Target="../tags/tag79.xml"/><Relationship Id="rId47" Type="http://schemas.openxmlformats.org/officeDocument/2006/relationships/tags" Target="../tags/tag84.xml"/><Relationship Id="rId50" Type="http://schemas.openxmlformats.org/officeDocument/2006/relationships/slideLayout" Target="../slideLayouts/slideLayout7.xml"/><Relationship Id="rId7" Type="http://schemas.openxmlformats.org/officeDocument/2006/relationships/tags" Target="../tags/tag44.xml"/><Relationship Id="rId2" Type="http://schemas.openxmlformats.org/officeDocument/2006/relationships/tags" Target="../tags/tag39.xml"/><Relationship Id="rId16" Type="http://schemas.openxmlformats.org/officeDocument/2006/relationships/tags" Target="../tags/tag53.xml"/><Relationship Id="rId29" Type="http://schemas.openxmlformats.org/officeDocument/2006/relationships/tags" Target="../tags/tag66.xml"/><Relationship Id="rId11" Type="http://schemas.openxmlformats.org/officeDocument/2006/relationships/tags" Target="../tags/tag48.xml"/><Relationship Id="rId24" Type="http://schemas.openxmlformats.org/officeDocument/2006/relationships/tags" Target="../tags/tag61.xml"/><Relationship Id="rId32" Type="http://schemas.openxmlformats.org/officeDocument/2006/relationships/tags" Target="../tags/tag69.xml"/><Relationship Id="rId37" Type="http://schemas.openxmlformats.org/officeDocument/2006/relationships/tags" Target="../tags/tag74.xml"/><Relationship Id="rId40" Type="http://schemas.openxmlformats.org/officeDocument/2006/relationships/tags" Target="../tags/tag77.xml"/><Relationship Id="rId45" Type="http://schemas.openxmlformats.org/officeDocument/2006/relationships/tags" Target="../tags/tag82.xml"/><Relationship Id="rId5" Type="http://schemas.openxmlformats.org/officeDocument/2006/relationships/tags" Target="../tags/tag42.xml"/><Relationship Id="rId15" Type="http://schemas.openxmlformats.org/officeDocument/2006/relationships/tags" Target="../tags/tag52.xml"/><Relationship Id="rId23" Type="http://schemas.openxmlformats.org/officeDocument/2006/relationships/tags" Target="../tags/tag60.xml"/><Relationship Id="rId28" Type="http://schemas.openxmlformats.org/officeDocument/2006/relationships/tags" Target="../tags/tag65.xml"/><Relationship Id="rId36" Type="http://schemas.openxmlformats.org/officeDocument/2006/relationships/tags" Target="../tags/tag73.xml"/><Relationship Id="rId49" Type="http://schemas.openxmlformats.org/officeDocument/2006/relationships/tags" Target="../tags/tag86.xml"/><Relationship Id="rId10" Type="http://schemas.openxmlformats.org/officeDocument/2006/relationships/tags" Target="../tags/tag47.xml"/><Relationship Id="rId19" Type="http://schemas.openxmlformats.org/officeDocument/2006/relationships/tags" Target="../tags/tag56.xml"/><Relationship Id="rId31" Type="http://schemas.openxmlformats.org/officeDocument/2006/relationships/tags" Target="../tags/tag68.xml"/><Relationship Id="rId44" Type="http://schemas.openxmlformats.org/officeDocument/2006/relationships/tags" Target="../tags/tag81.xml"/><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 Id="rId22" Type="http://schemas.openxmlformats.org/officeDocument/2006/relationships/tags" Target="../tags/tag59.xml"/><Relationship Id="rId27" Type="http://schemas.openxmlformats.org/officeDocument/2006/relationships/tags" Target="../tags/tag64.xml"/><Relationship Id="rId30" Type="http://schemas.openxmlformats.org/officeDocument/2006/relationships/tags" Target="../tags/tag67.xml"/><Relationship Id="rId35" Type="http://schemas.openxmlformats.org/officeDocument/2006/relationships/tags" Target="../tags/tag72.xml"/><Relationship Id="rId43" Type="http://schemas.openxmlformats.org/officeDocument/2006/relationships/tags" Target="../tags/tag80.xml"/><Relationship Id="rId48" Type="http://schemas.openxmlformats.org/officeDocument/2006/relationships/tags" Target="../tags/tag85.xml"/><Relationship Id="rId8" Type="http://schemas.openxmlformats.org/officeDocument/2006/relationships/tags" Target="../tags/tag45.xml"/><Relationship Id="rId51" Type="http://schemas.openxmlformats.org/officeDocument/2006/relationships/image" Target="../media/image3.jpg"/><Relationship Id="rId3" Type="http://schemas.openxmlformats.org/officeDocument/2006/relationships/tags" Target="../tags/tag40.xml"/><Relationship Id="rId12" Type="http://schemas.openxmlformats.org/officeDocument/2006/relationships/tags" Target="../tags/tag49.xml"/><Relationship Id="rId17" Type="http://schemas.openxmlformats.org/officeDocument/2006/relationships/tags" Target="../tags/tag54.xml"/><Relationship Id="rId25" Type="http://schemas.openxmlformats.org/officeDocument/2006/relationships/tags" Target="../tags/tag62.xml"/><Relationship Id="rId33" Type="http://schemas.openxmlformats.org/officeDocument/2006/relationships/tags" Target="../tags/tag70.xml"/><Relationship Id="rId38" Type="http://schemas.openxmlformats.org/officeDocument/2006/relationships/tags" Target="../tags/tag75.xml"/><Relationship Id="rId46" Type="http://schemas.openxmlformats.org/officeDocument/2006/relationships/tags" Target="../tags/tag83.xml"/><Relationship Id="rId20" Type="http://schemas.openxmlformats.org/officeDocument/2006/relationships/tags" Target="../tags/tag57.xml"/><Relationship Id="rId41" Type="http://schemas.openxmlformats.org/officeDocument/2006/relationships/tags" Target="../tags/tag78.xml"/><Relationship Id="rId1" Type="http://schemas.openxmlformats.org/officeDocument/2006/relationships/tags" Target="../tags/tag38.xml"/><Relationship Id="rId6" Type="http://schemas.openxmlformats.org/officeDocument/2006/relationships/tags" Target="../tags/tag43.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6" Type="http://schemas.openxmlformats.org/officeDocument/2006/relationships/tags" Target="../tags/tag112.xml"/><Relationship Id="rId21" Type="http://schemas.openxmlformats.org/officeDocument/2006/relationships/tags" Target="../tags/tag107.xml"/><Relationship Id="rId42" Type="http://schemas.openxmlformats.org/officeDocument/2006/relationships/tags" Target="../tags/tag128.xml"/><Relationship Id="rId47" Type="http://schemas.openxmlformats.org/officeDocument/2006/relationships/tags" Target="../tags/tag133.xml"/><Relationship Id="rId63" Type="http://schemas.openxmlformats.org/officeDocument/2006/relationships/tags" Target="../tags/tag149.xml"/><Relationship Id="rId68" Type="http://schemas.openxmlformats.org/officeDocument/2006/relationships/tags" Target="../tags/tag154.xml"/><Relationship Id="rId84" Type="http://schemas.openxmlformats.org/officeDocument/2006/relationships/tags" Target="../tags/tag170.xml"/><Relationship Id="rId89" Type="http://schemas.openxmlformats.org/officeDocument/2006/relationships/slideLayout" Target="../slideLayouts/slideLayout7.xml"/><Relationship Id="rId16" Type="http://schemas.openxmlformats.org/officeDocument/2006/relationships/tags" Target="../tags/tag102.xml"/><Relationship Id="rId11" Type="http://schemas.openxmlformats.org/officeDocument/2006/relationships/tags" Target="../tags/tag97.xml"/><Relationship Id="rId32" Type="http://schemas.openxmlformats.org/officeDocument/2006/relationships/tags" Target="../tags/tag118.xml"/><Relationship Id="rId37" Type="http://schemas.openxmlformats.org/officeDocument/2006/relationships/tags" Target="../tags/tag123.xml"/><Relationship Id="rId53" Type="http://schemas.openxmlformats.org/officeDocument/2006/relationships/tags" Target="../tags/tag139.xml"/><Relationship Id="rId58" Type="http://schemas.openxmlformats.org/officeDocument/2006/relationships/tags" Target="../tags/tag144.xml"/><Relationship Id="rId74" Type="http://schemas.openxmlformats.org/officeDocument/2006/relationships/tags" Target="../tags/tag160.xml"/><Relationship Id="rId79" Type="http://schemas.openxmlformats.org/officeDocument/2006/relationships/tags" Target="../tags/tag165.xml"/><Relationship Id="rId5" Type="http://schemas.openxmlformats.org/officeDocument/2006/relationships/tags" Target="../tags/tag91.xml"/><Relationship Id="rId90" Type="http://schemas.openxmlformats.org/officeDocument/2006/relationships/image" Target="../media/image3.jpg"/><Relationship Id="rId14" Type="http://schemas.openxmlformats.org/officeDocument/2006/relationships/tags" Target="../tags/tag100.xml"/><Relationship Id="rId22" Type="http://schemas.openxmlformats.org/officeDocument/2006/relationships/tags" Target="../tags/tag108.xml"/><Relationship Id="rId27" Type="http://schemas.openxmlformats.org/officeDocument/2006/relationships/tags" Target="../tags/tag113.xml"/><Relationship Id="rId30" Type="http://schemas.openxmlformats.org/officeDocument/2006/relationships/tags" Target="../tags/tag116.xml"/><Relationship Id="rId35" Type="http://schemas.openxmlformats.org/officeDocument/2006/relationships/tags" Target="../tags/tag121.xml"/><Relationship Id="rId43" Type="http://schemas.openxmlformats.org/officeDocument/2006/relationships/tags" Target="../tags/tag129.xml"/><Relationship Id="rId48" Type="http://schemas.openxmlformats.org/officeDocument/2006/relationships/tags" Target="../tags/tag134.xml"/><Relationship Id="rId56" Type="http://schemas.openxmlformats.org/officeDocument/2006/relationships/tags" Target="../tags/tag142.xml"/><Relationship Id="rId64" Type="http://schemas.openxmlformats.org/officeDocument/2006/relationships/tags" Target="../tags/tag150.xml"/><Relationship Id="rId69" Type="http://schemas.openxmlformats.org/officeDocument/2006/relationships/tags" Target="../tags/tag155.xml"/><Relationship Id="rId77" Type="http://schemas.openxmlformats.org/officeDocument/2006/relationships/tags" Target="../tags/tag163.xml"/><Relationship Id="rId8" Type="http://schemas.openxmlformats.org/officeDocument/2006/relationships/tags" Target="../tags/tag94.xml"/><Relationship Id="rId51" Type="http://schemas.openxmlformats.org/officeDocument/2006/relationships/tags" Target="../tags/tag137.xml"/><Relationship Id="rId72" Type="http://schemas.openxmlformats.org/officeDocument/2006/relationships/tags" Target="../tags/tag158.xml"/><Relationship Id="rId80" Type="http://schemas.openxmlformats.org/officeDocument/2006/relationships/tags" Target="../tags/tag166.xml"/><Relationship Id="rId85" Type="http://schemas.openxmlformats.org/officeDocument/2006/relationships/tags" Target="../tags/tag171.xml"/><Relationship Id="rId3" Type="http://schemas.openxmlformats.org/officeDocument/2006/relationships/tags" Target="../tags/tag89.xml"/><Relationship Id="rId12" Type="http://schemas.openxmlformats.org/officeDocument/2006/relationships/tags" Target="../tags/tag98.xml"/><Relationship Id="rId17" Type="http://schemas.openxmlformats.org/officeDocument/2006/relationships/tags" Target="../tags/tag103.xml"/><Relationship Id="rId25" Type="http://schemas.openxmlformats.org/officeDocument/2006/relationships/tags" Target="../tags/tag111.xml"/><Relationship Id="rId33" Type="http://schemas.openxmlformats.org/officeDocument/2006/relationships/tags" Target="../tags/tag119.xml"/><Relationship Id="rId38" Type="http://schemas.openxmlformats.org/officeDocument/2006/relationships/tags" Target="../tags/tag124.xml"/><Relationship Id="rId46" Type="http://schemas.openxmlformats.org/officeDocument/2006/relationships/tags" Target="../tags/tag132.xml"/><Relationship Id="rId59" Type="http://schemas.openxmlformats.org/officeDocument/2006/relationships/tags" Target="../tags/tag145.xml"/><Relationship Id="rId67" Type="http://schemas.openxmlformats.org/officeDocument/2006/relationships/tags" Target="../tags/tag153.xml"/><Relationship Id="rId20" Type="http://schemas.openxmlformats.org/officeDocument/2006/relationships/tags" Target="../tags/tag106.xml"/><Relationship Id="rId41" Type="http://schemas.openxmlformats.org/officeDocument/2006/relationships/tags" Target="../tags/tag127.xml"/><Relationship Id="rId54" Type="http://schemas.openxmlformats.org/officeDocument/2006/relationships/tags" Target="../tags/tag140.xml"/><Relationship Id="rId62" Type="http://schemas.openxmlformats.org/officeDocument/2006/relationships/tags" Target="../tags/tag148.xml"/><Relationship Id="rId70" Type="http://schemas.openxmlformats.org/officeDocument/2006/relationships/tags" Target="../tags/tag156.xml"/><Relationship Id="rId75" Type="http://schemas.openxmlformats.org/officeDocument/2006/relationships/tags" Target="../tags/tag161.xml"/><Relationship Id="rId83" Type="http://schemas.openxmlformats.org/officeDocument/2006/relationships/tags" Target="../tags/tag169.xml"/><Relationship Id="rId88" Type="http://schemas.openxmlformats.org/officeDocument/2006/relationships/tags" Target="../tags/tag174.xml"/><Relationship Id="rId1" Type="http://schemas.openxmlformats.org/officeDocument/2006/relationships/tags" Target="../tags/tag87.xml"/><Relationship Id="rId6" Type="http://schemas.openxmlformats.org/officeDocument/2006/relationships/tags" Target="../tags/tag92.xml"/><Relationship Id="rId15" Type="http://schemas.openxmlformats.org/officeDocument/2006/relationships/tags" Target="../tags/tag101.xml"/><Relationship Id="rId23" Type="http://schemas.openxmlformats.org/officeDocument/2006/relationships/tags" Target="../tags/tag109.xml"/><Relationship Id="rId28" Type="http://schemas.openxmlformats.org/officeDocument/2006/relationships/tags" Target="../tags/tag114.xml"/><Relationship Id="rId36" Type="http://schemas.openxmlformats.org/officeDocument/2006/relationships/tags" Target="../tags/tag122.xml"/><Relationship Id="rId49" Type="http://schemas.openxmlformats.org/officeDocument/2006/relationships/tags" Target="../tags/tag135.xml"/><Relationship Id="rId57" Type="http://schemas.openxmlformats.org/officeDocument/2006/relationships/tags" Target="../tags/tag143.xml"/><Relationship Id="rId10" Type="http://schemas.openxmlformats.org/officeDocument/2006/relationships/tags" Target="../tags/tag96.xml"/><Relationship Id="rId31" Type="http://schemas.openxmlformats.org/officeDocument/2006/relationships/tags" Target="../tags/tag117.xml"/><Relationship Id="rId44" Type="http://schemas.openxmlformats.org/officeDocument/2006/relationships/tags" Target="../tags/tag130.xml"/><Relationship Id="rId52" Type="http://schemas.openxmlformats.org/officeDocument/2006/relationships/tags" Target="../tags/tag138.xml"/><Relationship Id="rId60" Type="http://schemas.openxmlformats.org/officeDocument/2006/relationships/tags" Target="../tags/tag146.xml"/><Relationship Id="rId65" Type="http://schemas.openxmlformats.org/officeDocument/2006/relationships/tags" Target="../tags/tag151.xml"/><Relationship Id="rId73" Type="http://schemas.openxmlformats.org/officeDocument/2006/relationships/tags" Target="../tags/tag159.xml"/><Relationship Id="rId78" Type="http://schemas.openxmlformats.org/officeDocument/2006/relationships/tags" Target="../tags/tag164.xml"/><Relationship Id="rId81" Type="http://schemas.openxmlformats.org/officeDocument/2006/relationships/tags" Target="../tags/tag167.xml"/><Relationship Id="rId86" Type="http://schemas.openxmlformats.org/officeDocument/2006/relationships/tags" Target="../tags/tag172.xml"/><Relationship Id="rId4" Type="http://schemas.openxmlformats.org/officeDocument/2006/relationships/tags" Target="../tags/tag90.xml"/><Relationship Id="rId9" Type="http://schemas.openxmlformats.org/officeDocument/2006/relationships/tags" Target="../tags/tag95.xml"/><Relationship Id="rId13" Type="http://schemas.openxmlformats.org/officeDocument/2006/relationships/tags" Target="../tags/tag99.xml"/><Relationship Id="rId18" Type="http://schemas.openxmlformats.org/officeDocument/2006/relationships/tags" Target="../tags/tag104.xml"/><Relationship Id="rId39" Type="http://schemas.openxmlformats.org/officeDocument/2006/relationships/tags" Target="../tags/tag125.xml"/><Relationship Id="rId34" Type="http://schemas.openxmlformats.org/officeDocument/2006/relationships/tags" Target="../tags/tag120.xml"/><Relationship Id="rId50" Type="http://schemas.openxmlformats.org/officeDocument/2006/relationships/tags" Target="../tags/tag136.xml"/><Relationship Id="rId55" Type="http://schemas.openxmlformats.org/officeDocument/2006/relationships/tags" Target="../tags/tag141.xml"/><Relationship Id="rId76" Type="http://schemas.openxmlformats.org/officeDocument/2006/relationships/tags" Target="../tags/tag162.xml"/><Relationship Id="rId7" Type="http://schemas.openxmlformats.org/officeDocument/2006/relationships/tags" Target="../tags/tag93.xml"/><Relationship Id="rId71" Type="http://schemas.openxmlformats.org/officeDocument/2006/relationships/tags" Target="../tags/tag157.xml"/><Relationship Id="rId2" Type="http://schemas.openxmlformats.org/officeDocument/2006/relationships/tags" Target="../tags/tag88.xml"/><Relationship Id="rId29" Type="http://schemas.openxmlformats.org/officeDocument/2006/relationships/tags" Target="../tags/tag115.xml"/><Relationship Id="rId24" Type="http://schemas.openxmlformats.org/officeDocument/2006/relationships/tags" Target="../tags/tag110.xml"/><Relationship Id="rId40" Type="http://schemas.openxmlformats.org/officeDocument/2006/relationships/tags" Target="../tags/tag126.xml"/><Relationship Id="rId45" Type="http://schemas.openxmlformats.org/officeDocument/2006/relationships/tags" Target="../tags/tag131.xml"/><Relationship Id="rId66" Type="http://schemas.openxmlformats.org/officeDocument/2006/relationships/tags" Target="../tags/tag152.xml"/><Relationship Id="rId87" Type="http://schemas.openxmlformats.org/officeDocument/2006/relationships/tags" Target="../tags/tag173.xml"/><Relationship Id="rId61" Type="http://schemas.openxmlformats.org/officeDocument/2006/relationships/tags" Target="../tags/tag147.xml"/><Relationship Id="rId82" Type="http://schemas.openxmlformats.org/officeDocument/2006/relationships/tags" Target="../tags/tag168.xml"/><Relationship Id="rId19" Type="http://schemas.openxmlformats.org/officeDocument/2006/relationships/tags" Target="../tags/tag10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3" Type="http://schemas.openxmlformats.org/officeDocument/2006/relationships/tags" Target="../tags/tag187.xml"/><Relationship Id="rId18" Type="http://schemas.openxmlformats.org/officeDocument/2006/relationships/tags" Target="../tags/tag192.xml"/><Relationship Id="rId26" Type="http://schemas.openxmlformats.org/officeDocument/2006/relationships/tags" Target="../tags/tag200.xml"/><Relationship Id="rId3" Type="http://schemas.openxmlformats.org/officeDocument/2006/relationships/tags" Target="../tags/tag177.xml"/><Relationship Id="rId21" Type="http://schemas.openxmlformats.org/officeDocument/2006/relationships/tags" Target="../tags/tag195.xml"/><Relationship Id="rId34" Type="http://schemas.openxmlformats.org/officeDocument/2006/relationships/tags" Target="../tags/tag208.xml"/><Relationship Id="rId7" Type="http://schemas.openxmlformats.org/officeDocument/2006/relationships/tags" Target="../tags/tag181.xml"/><Relationship Id="rId12" Type="http://schemas.openxmlformats.org/officeDocument/2006/relationships/tags" Target="../tags/tag186.xml"/><Relationship Id="rId17" Type="http://schemas.openxmlformats.org/officeDocument/2006/relationships/tags" Target="../tags/tag191.xml"/><Relationship Id="rId25" Type="http://schemas.openxmlformats.org/officeDocument/2006/relationships/tags" Target="../tags/tag199.xml"/><Relationship Id="rId33" Type="http://schemas.openxmlformats.org/officeDocument/2006/relationships/tags" Target="../tags/tag207.xml"/><Relationship Id="rId2" Type="http://schemas.openxmlformats.org/officeDocument/2006/relationships/tags" Target="../tags/tag176.xml"/><Relationship Id="rId16" Type="http://schemas.openxmlformats.org/officeDocument/2006/relationships/tags" Target="../tags/tag190.xml"/><Relationship Id="rId20" Type="http://schemas.openxmlformats.org/officeDocument/2006/relationships/tags" Target="../tags/tag194.xml"/><Relationship Id="rId29" Type="http://schemas.openxmlformats.org/officeDocument/2006/relationships/tags" Target="../tags/tag203.xml"/><Relationship Id="rId1" Type="http://schemas.openxmlformats.org/officeDocument/2006/relationships/tags" Target="../tags/tag175.xml"/><Relationship Id="rId6" Type="http://schemas.openxmlformats.org/officeDocument/2006/relationships/tags" Target="../tags/tag180.xml"/><Relationship Id="rId11" Type="http://schemas.openxmlformats.org/officeDocument/2006/relationships/tags" Target="../tags/tag185.xml"/><Relationship Id="rId24" Type="http://schemas.openxmlformats.org/officeDocument/2006/relationships/tags" Target="../tags/tag198.xml"/><Relationship Id="rId32" Type="http://schemas.openxmlformats.org/officeDocument/2006/relationships/tags" Target="../tags/tag206.xml"/><Relationship Id="rId5" Type="http://schemas.openxmlformats.org/officeDocument/2006/relationships/tags" Target="../tags/tag179.xml"/><Relationship Id="rId15" Type="http://schemas.openxmlformats.org/officeDocument/2006/relationships/tags" Target="../tags/tag189.xml"/><Relationship Id="rId23" Type="http://schemas.openxmlformats.org/officeDocument/2006/relationships/tags" Target="../tags/tag197.xml"/><Relationship Id="rId28" Type="http://schemas.openxmlformats.org/officeDocument/2006/relationships/tags" Target="../tags/tag202.xml"/><Relationship Id="rId36" Type="http://schemas.openxmlformats.org/officeDocument/2006/relationships/image" Target="../media/image3.jpg"/><Relationship Id="rId10" Type="http://schemas.openxmlformats.org/officeDocument/2006/relationships/tags" Target="../tags/tag184.xml"/><Relationship Id="rId19" Type="http://schemas.openxmlformats.org/officeDocument/2006/relationships/tags" Target="../tags/tag193.xml"/><Relationship Id="rId31" Type="http://schemas.openxmlformats.org/officeDocument/2006/relationships/tags" Target="../tags/tag205.xml"/><Relationship Id="rId4" Type="http://schemas.openxmlformats.org/officeDocument/2006/relationships/tags" Target="../tags/tag178.xml"/><Relationship Id="rId9" Type="http://schemas.openxmlformats.org/officeDocument/2006/relationships/tags" Target="../tags/tag183.xml"/><Relationship Id="rId14" Type="http://schemas.openxmlformats.org/officeDocument/2006/relationships/tags" Target="../tags/tag188.xml"/><Relationship Id="rId22" Type="http://schemas.openxmlformats.org/officeDocument/2006/relationships/tags" Target="../tags/tag196.xml"/><Relationship Id="rId27" Type="http://schemas.openxmlformats.org/officeDocument/2006/relationships/tags" Target="../tags/tag201.xml"/><Relationship Id="rId30" Type="http://schemas.openxmlformats.org/officeDocument/2006/relationships/tags" Target="../tags/tag204.xml"/><Relationship Id="rId35" Type="http://schemas.openxmlformats.org/officeDocument/2006/relationships/slideLayout" Target="../slideLayouts/slideLayout7.xml"/><Relationship Id="rId8" Type="http://schemas.openxmlformats.org/officeDocument/2006/relationships/tags" Target="../tags/tag18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6" Type="http://schemas.openxmlformats.org/officeDocument/2006/relationships/tags" Target="../tags/tag234.xml"/><Relationship Id="rId21" Type="http://schemas.openxmlformats.org/officeDocument/2006/relationships/tags" Target="../tags/tag229.xml"/><Relationship Id="rId42" Type="http://schemas.openxmlformats.org/officeDocument/2006/relationships/tags" Target="../tags/tag250.xml"/><Relationship Id="rId47" Type="http://schemas.openxmlformats.org/officeDocument/2006/relationships/tags" Target="../tags/tag255.xml"/><Relationship Id="rId63" Type="http://schemas.openxmlformats.org/officeDocument/2006/relationships/tags" Target="../tags/tag271.xml"/><Relationship Id="rId68" Type="http://schemas.openxmlformats.org/officeDocument/2006/relationships/tags" Target="../tags/tag276.xml"/><Relationship Id="rId16" Type="http://schemas.openxmlformats.org/officeDocument/2006/relationships/tags" Target="../tags/tag224.xml"/><Relationship Id="rId11" Type="http://schemas.openxmlformats.org/officeDocument/2006/relationships/tags" Target="../tags/tag219.xml"/><Relationship Id="rId32" Type="http://schemas.openxmlformats.org/officeDocument/2006/relationships/tags" Target="../tags/tag240.xml"/><Relationship Id="rId37" Type="http://schemas.openxmlformats.org/officeDocument/2006/relationships/tags" Target="../tags/tag245.xml"/><Relationship Id="rId53" Type="http://schemas.openxmlformats.org/officeDocument/2006/relationships/tags" Target="../tags/tag261.xml"/><Relationship Id="rId58" Type="http://schemas.openxmlformats.org/officeDocument/2006/relationships/tags" Target="../tags/tag266.xml"/><Relationship Id="rId74" Type="http://schemas.openxmlformats.org/officeDocument/2006/relationships/tags" Target="../tags/tag282.xml"/><Relationship Id="rId79" Type="http://schemas.openxmlformats.org/officeDocument/2006/relationships/tags" Target="../tags/tag287.xml"/><Relationship Id="rId5" Type="http://schemas.openxmlformats.org/officeDocument/2006/relationships/tags" Target="../tags/tag213.xml"/><Relationship Id="rId61" Type="http://schemas.openxmlformats.org/officeDocument/2006/relationships/tags" Target="../tags/tag269.xml"/><Relationship Id="rId82" Type="http://schemas.openxmlformats.org/officeDocument/2006/relationships/slideLayout" Target="../slideLayouts/slideLayout7.xml"/><Relationship Id="rId19" Type="http://schemas.openxmlformats.org/officeDocument/2006/relationships/tags" Target="../tags/tag227.xml"/><Relationship Id="rId14" Type="http://schemas.openxmlformats.org/officeDocument/2006/relationships/tags" Target="../tags/tag222.xml"/><Relationship Id="rId22" Type="http://schemas.openxmlformats.org/officeDocument/2006/relationships/tags" Target="../tags/tag230.xml"/><Relationship Id="rId27" Type="http://schemas.openxmlformats.org/officeDocument/2006/relationships/tags" Target="../tags/tag235.xml"/><Relationship Id="rId30" Type="http://schemas.openxmlformats.org/officeDocument/2006/relationships/tags" Target="../tags/tag238.xml"/><Relationship Id="rId35" Type="http://schemas.openxmlformats.org/officeDocument/2006/relationships/tags" Target="../tags/tag243.xml"/><Relationship Id="rId43" Type="http://schemas.openxmlformats.org/officeDocument/2006/relationships/tags" Target="../tags/tag251.xml"/><Relationship Id="rId48" Type="http://schemas.openxmlformats.org/officeDocument/2006/relationships/tags" Target="../tags/tag256.xml"/><Relationship Id="rId56" Type="http://schemas.openxmlformats.org/officeDocument/2006/relationships/tags" Target="../tags/tag264.xml"/><Relationship Id="rId64" Type="http://schemas.openxmlformats.org/officeDocument/2006/relationships/tags" Target="../tags/tag272.xml"/><Relationship Id="rId69" Type="http://schemas.openxmlformats.org/officeDocument/2006/relationships/tags" Target="../tags/tag277.xml"/><Relationship Id="rId77" Type="http://schemas.openxmlformats.org/officeDocument/2006/relationships/tags" Target="../tags/tag285.xml"/><Relationship Id="rId8" Type="http://schemas.openxmlformats.org/officeDocument/2006/relationships/tags" Target="../tags/tag216.xml"/><Relationship Id="rId51" Type="http://schemas.openxmlformats.org/officeDocument/2006/relationships/tags" Target="../tags/tag259.xml"/><Relationship Id="rId72" Type="http://schemas.openxmlformats.org/officeDocument/2006/relationships/tags" Target="../tags/tag280.xml"/><Relationship Id="rId80" Type="http://schemas.openxmlformats.org/officeDocument/2006/relationships/tags" Target="../tags/tag288.xml"/><Relationship Id="rId3" Type="http://schemas.openxmlformats.org/officeDocument/2006/relationships/tags" Target="../tags/tag211.xml"/><Relationship Id="rId12" Type="http://schemas.openxmlformats.org/officeDocument/2006/relationships/tags" Target="../tags/tag220.xml"/><Relationship Id="rId17" Type="http://schemas.openxmlformats.org/officeDocument/2006/relationships/tags" Target="../tags/tag225.xml"/><Relationship Id="rId25" Type="http://schemas.openxmlformats.org/officeDocument/2006/relationships/tags" Target="../tags/tag233.xml"/><Relationship Id="rId33" Type="http://schemas.openxmlformats.org/officeDocument/2006/relationships/tags" Target="../tags/tag241.xml"/><Relationship Id="rId38" Type="http://schemas.openxmlformats.org/officeDocument/2006/relationships/tags" Target="../tags/tag246.xml"/><Relationship Id="rId46" Type="http://schemas.openxmlformats.org/officeDocument/2006/relationships/tags" Target="../tags/tag254.xml"/><Relationship Id="rId59" Type="http://schemas.openxmlformats.org/officeDocument/2006/relationships/tags" Target="../tags/tag267.xml"/><Relationship Id="rId67" Type="http://schemas.openxmlformats.org/officeDocument/2006/relationships/tags" Target="../tags/tag275.xml"/><Relationship Id="rId20" Type="http://schemas.openxmlformats.org/officeDocument/2006/relationships/tags" Target="../tags/tag228.xml"/><Relationship Id="rId41" Type="http://schemas.openxmlformats.org/officeDocument/2006/relationships/tags" Target="../tags/tag249.xml"/><Relationship Id="rId54" Type="http://schemas.openxmlformats.org/officeDocument/2006/relationships/tags" Target="../tags/tag262.xml"/><Relationship Id="rId62" Type="http://schemas.openxmlformats.org/officeDocument/2006/relationships/tags" Target="../tags/tag270.xml"/><Relationship Id="rId70" Type="http://schemas.openxmlformats.org/officeDocument/2006/relationships/tags" Target="../tags/tag278.xml"/><Relationship Id="rId75" Type="http://schemas.openxmlformats.org/officeDocument/2006/relationships/tags" Target="../tags/tag283.xml"/><Relationship Id="rId83" Type="http://schemas.openxmlformats.org/officeDocument/2006/relationships/image" Target="../media/image3.jpg"/><Relationship Id="rId1" Type="http://schemas.openxmlformats.org/officeDocument/2006/relationships/tags" Target="../tags/tag209.xml"/><Relationship Id="rId6" Type="http://schemas.openxmlformats.org/officeDocument/2006/relationships/tags" Target="../tags/tag214.xml"/><Relationship Id="rId15" Type="http://schemas.openxmlformats.org/officeDocument/2006/relationships/tags" Target="../tags/tag223.xml"/><Relationship Id="rId23" Type="http://schemas.openxmlformats.org/officeDocument/2006/relationships/tags" Target="../tags/tag231.xml"/><Relationship Id="rId28" Type="http://schemas.openxmlformats.org/officeDocument/2006/relationships/tags" Target="../tags/tag236.xml"/><Relationship Id="rId36" Type="http://schemas.openxmlformats.org/officeDocument/2006/relationships/tags" Target="../tags/tag244.xml"/><Relationship Id="rId49" Type="http://schemas.openxmlformats.org/officeDocument/2006/relationships/tags" Target="../tags/tag257.xml"/><Relationship Id="rId57" Type="http://schemas.openxmlformats.org/officeDocument/2006/relationships/tags" Target="../tags/tag265.xml"/><Relationship Id="rId10" Type="http://schemas.openxmlformats.org/officeDocument/2006/relationships/tags" Target="../tags/tag218.xml"/><Relationship Id="rId31" Type="http://schemas.openxmlformats.org/officeDocument/2006/relationships/tags" Target="../tags/tag239.xml"/><Relationship Id="rId44" Type="http://schemas.openxmlformats.org/officeDocument/2006/relationships/tags" Target="../tags/tag252.xml"/><Relationship Id="rId52" Type="http://schemas.openxmlformats.org/officeDocument/2006/relationships/tags" Target="../tags/tag260.xml"/><Relationship Id="rId60" Type="http://schemas.openxmlformats.org/officeDocument/2006/relationships/tags" Target="../tags/tag268.xml"/><Relationship Id="rId65" Type="http://schemas.openxmlformats.org/officeDocument/2006/relationships/tags" Target="../tags/tag273.xml"/><Relationship Id="rId73" Type="http://schemas.openxmlformats.org/officeDocument/2006/relationships/tags" Target="../tags/tag281.xml"/><Relationship Id="rId78" Type="http://schemas.openxmlformats.org/officeDocument/2006/relationships/tags" Target="../tags/tag286.xml"/><Relationship Id="rId81" Type="http://schemas.openxmlformats.org/officeDocument/2006/relationships/tags" Target="../tags/tag289.xml"/><Relationship Id="rId4" Type="http://schemas.openxmlformats.org/officeDocument/2006/relationships/tags" Target="../tags/tag212.xml"/><Relationship Id="rId9" Type="http://schemas.openxmlformats.org/officeDocument/2006/relationships/tags" Target="../tags/tag217.xml"/><Relationship Id="rId13" Type="http://schemas.openxmlformats.org/officeDocument/2006/relationships/tags" Target="../tags/tag221.xml"/><Relationship Id="rId18" Type="http://schemas.openxmlformats.org/officeDocument/2006/relationships/tags" Target="../tags/tag226.xml"/><Relationship Id="rId39" Type="http://schemas.openxmlformats.org/officeDocument/2006/relationships/tags" Target="../tags/tag247.xml"/><Relationship Id="rId34" Type="http://schemas.openxmlformats.org/officeDocument/2006/relationships/tags" Target="../tags/tag242.xml"/><Relationship Id="rId50" Type="http://schemas.openxmlformats.org/officeDocument/2006/relationships/tags" Target="../tags/tag258.xml"/><Relationship Id="rId55" Type="http://schemas.openxmlformats.org/officeDocument/2006/relationships/tags" Target="../tags/tag263.xml"/><Relationship Id="rId76" Type="http://schemas.openxmlformats.org/officeDocument/2006/relationships/tags" Target="../tags/tag284.xml"/><Relationship Id="rId7" Type="http://schemas.openxmlformats.org/officeDocument/2006/relationships/tags" Target="../tags/tag215.xml"/><Relationship Id="rId71" Type="http://schemas.openxmlformats.org/officeDocument/2006/relationships/tags" Target="../tags/tag279.xml"/><Relationship Id="rId2" Type="http://schemas.openxmlformats.org/officeDocument/2006/relationships/tags" Target="../tags/tag210.xml"/><Relationship Id="rId29" Type="http://schemas.openxmlformats.org/officeDocument/2006/relationships/tags" Target="../tags/tag237.xml"/><Relationship Id="rId24" Type="http://schemas.openxmlformats.org/officeDocument/2006/relationships/tags" Target="../tags/tag232.xml"/><Relationship Id="rId40" Type="http://schemas.openxmlformats.org/officeDocument/2006/relationships/tags" Target="../tags/tag248.xml"/><Relationship Id="rId45" Type="http://schemas.openxmlformats.org/officeDocument/2006/relationships/tags" Target="../tags/tag253.xml"/><Relationship Id="rId66" Type="http://schemas.openxmlformats.org/officeDocument/2006/relationships/tags" Target="../tags/tag274.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hyperlink" Target="https://www.linkedin.com/in/massimopoletti" TargetMode="Externa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56E7A90-1AC7-776D-7CA3-B6AEBC707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Tree>
    <p:extLst>
      <p:ext uri="{BB962C8B-B14F-4D97-AF65-F5344CB8AC3E}">
        <p14:creationId xmlns:p14="http://schemas.microsoft.com/office/powerpoint/2010/main" val="1101989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ottotitolo 2">
            <a:extLst>
              <a:ext uri="{FF2B5EF4-FFF2-40B4-BE49-F238E27FC236}">
                <a16:creationId xmlns:a16="http://schemas.microsoft.com/office/drawing/2014/main" id="{6F7B9667-158E-483F-825A-7C7FF8476A3A}"/>
              </a:ext>
            </a:extLst>
          </p:cNvPr>
          <p:cNvSpPr txBox="1">
            <a:spLocks/>
          </p:cNvSpPr>
          <p:nvPr/>
        </p:nvSpPr>
        <p:spPr>
          <a:xfrm>
            <a:off x="759434" y="1666621"/>
            <a:ext cx="10825275" cy="430007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DAL PUNTO DI VISTA TECNICO (isolamento e contenimento):</a:t>
            </a:r>
          </a:p>
          <a:p>
            <a:pPr algn="just">
              <a:lnSpc>
                <a:spcPct val="150000"/>
              </a:lnSpc>
            </a:pP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Disconnettere </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l’Ente da tutti i collegamenti esterni (internet, VPN, enti terzi, ecc.) </a:t>
            </a:r>
            <a:r>
              <a:rPr lang="it-IT" u="sng" dirty="0">
                <a:latin typeface="Red Hat Display Black" panose="02010303040201060303" pitchFamily="2" charset="0"/>
                <a:ea typeface="Red Hat Display Black" panose="02010303040201060303" pitchFamily="2" charset="0"/>
                <a:cs typeface="Red Hat Display Black" panose="02010303040201060303" pitchFamily="2" charset="0"/>
              </a:rPr>
              <a:t>senza spegnere gli apparati, specialmente i Firewall</a:t>
            </a:r>
            <a:endParaRPr lang="it-IT" dirty="0">
              <a:latin typeface="Red Hat Display Black" panose="02010303040201060303" pitchFamily="2" charset="0"/>
              <a:ea typeface="Red Hat Display Black" panose="02010303040201060303" pitchFamily="2" charset="0"/>
              <a:cs typeface="Red Hat Display Black" panose="02010303040201060303" pitchFamily="2" charset="0"/>
            </a:endParaRPr>
          </a:p>
          <a:p>
            <a:pPr algn="just">
              <a:lnSpc>
                <a:spcPct val="150000"/>
              </a:lnSpc>
              <a:spcBef>
                <a:spcPts val="0"/>
              </a:spcBef>
            </a:pP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Disconnettere</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 dalla rete LAN tutti i dispositivi:</a:t>
            </a:r>
          </a:p>
          <a:p>
            <a:pPr marL="285750" indent="-109538" algn="just">
              <a:lnSpc>
                <a:spcPct val="120000"/>
              </a:lnSpc>
              <a:spcBef>
                <a:spcPts val="0"/>
              </a:spcBef>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Server e NAS </a:t>
            </a:r>
            <a:r>
              <a:rPr lang="it-IT" u="sng" dirty="0">
                <a:latin typeface="Red Hat Display Black" panose="02010303040201060303" pitchFamily="2" charset="0"/>
                <a:ea typeface="Red Hat Display Black" panose="02010303040201060303" pitchFamily="2" charset="0"/>
                <a:cs typeface="Red Hat Display Black" panose="02010303040201060303" pitchFamily="2" charset="0"/>
              </a:rPr>
              <a:t>senza spegnerli</a:t>
            </a:r>
          </a:p>
          <a:p>
            <a:pPr marL="285750" indent="-109538" algn="just">
              <a:lnSpc>
                <a:spcPct val="120000"/>
              </a:lnSpc>
              <a:spcBef>
                <a:spcPts val="0"/>
              </a:spcBef>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PC o dove sono presenti PC embedded (es. totem), </a:t>
            </a:r>
            <a:r>
              <a:rPr lang="it-IT" u="sng" dirty="0">
                <a:latin typeface="Red Hat Display Black" panose="02010303040201060303" pitchFamily="2" charset="0"/>
                <a:ea typeface="Red Hat Display Black" panose="02010303040201060303" pitchFamily="2" charset="0"/>
                <a:cs typeface="Red Hat Display Black" panose="02010303040201060303" pitchFamily="2" charset="0"/>
              </a:rPr>
              <a:t>possibilmente</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 senza spegnerli</a:t>
            </a:r>
          </a:p>
          <a:p>
            <a:pPr marL="285750" indent="-109538" algn="just">
              <a:lnSpc>
                <a:spcPct val="120000"/>
              </a:lnSpc>
              <a:spcBef>
                <a:spcPts val="0"/>
              </a:spcBef>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Fortemente consigliato lo spegnimento delle stampanti di rete</a:t>
            </a:r>
          </a:p>
          <a:p>
            <a:pPr marL="285750" indent="-109538" algn="just">
              <a:lnSpc>
                <a:spcPct val="120000"/>
              </a:lnSpc>
              <a:spcBef>
                <a:spcPts val="0"/>
              </a:spcBef>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Per gli AP e i dispositivi IoT (tra i quali metto anche i marcatempo) vedere se si possono isolare le rispettive VLAN (ci sono?)</a:t>
            </a:r>
          </a:p>
          <a:p>
            <a:pPr algn="just"/>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Attendere </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il </a:t>
            </a:r>
            <a:r>
              <a:rPr lang="it-IT" dirty="0" err="1">
                <a:latin typeface="Red Hat Display Black" panose="02010303040201060303" pitchFamily="2" charset="0"/>
                <a:ea typeface="Red Hat Display Black" panose="02010303040201060303" pitchFamily="2" charset="0"/>
                <a:cs typeface="Red Hat Display Black" panose="02010303040201060303" pitchFamily="2" charset="0"/>
              </a:rPr>
              <a:t>Response</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 Team (fatta la telefonata?) che ovviamente non può collegarsi da remoto</a:t>
            </a:r>
            <a:endParaRPr lang="it-IT" b="1" dirty="0">
              <a:latin typeface="Red Hat Display Medium" panose="02010303040201060303" pitchFamily="2" charset="0"/>
              <a:ea typeface="Red Hat Display Medium" panose="02010303040201060303" pitchFamily="2" charset="0"/>
              <a:cs typeface="Red Hat Display Medium" panose="02010303040201060303" pitchFamily="2" charset="0"/>
            </a:endParaRPr>
          </a:p>
          <a:p>
            <a:pPr marL="0" indent="0" algn="just">
              <a:buNone/>
            </a:pPr>
            <a:r>
              <a:rPr lang="it-IT" b="1" dirty="0">
                <a:latin typeface="Red Hat Display Medium" panose="02010303040201060303" pitchFamily="2" charset="0"/>
                <a:ea typeface="Red Hat Display Medium" panose="02010303040201060303" pitchFamily="2" charset="0"/>
                <a:cs typeface="Red Hat Display Medium" panose="02010303040201060303" pitchFamily="2" charset="0"/>
              </a:rPr>
              <a:t>DAL PUNTO DI VISTA ORGANIZZATIVO:</a:t>
            </a:r>
          </a:p>
          <a:p>
            <a:pPr algn="just"/>
            <a:r>
              <a:rPr lang="it-IT" b="1" dirty="0"/>
              <a:t>Stabilire</a:t>
            </a:r>
            <a:r>
              <a:rPr lang="it-IT" dirty="0"/>
              <a:t> subito (o nel più breve tempo possibile) un paio di ruoli fondamentali:</a:t>
            </a:r>
          </a:p>
          <a:p>
            <a:pPr marL="285750" indent="-109538" algn="just">
              <a:lnSpc>
                <a:spcPct val="120000"/>
              </a:lnSpc>
              <a:spcBef>
                <a:spcPts val="0"/>
              </a:spcBef>
            </a:pPr>
            <a:r>
              <a:rPr lang="it-IT" dirty="0">
                <a:latin typeface="Red Hat Display Black" panose="02010303040201060303" pitchFamily="2" charset="0"/>
              </a:rPr>
              <a:t>Chi si occupa di organizzare la parte tecnica</a:t>
            </a:r>
          </a:p>
          <a:p>
            <a:pPr marL="285750" indent="-109538" algn="just">
              <a:lnSpc>
                <a:spcPct val="120000"/>
              </a:lnSpc>
              <a:spcBef>
                <a:spcPts val="0"/>
              </a:spcBef>
            </a:pPr>
            <a:r>
              <a:rPr lang="it-IT" dirty="0">
                <a:latin typeface="Red Hat Display Black" panose="02010303040201060303" pitchFamily="2" charset="0"/>
              </a:rPr>
              <a:t>Chi si occupa della parte gestionale-organizzativa e terrà i rapporti con il top management/parte politica ed eventualmente con l’esterno</a:t>
            </a:r>
          </a:p>
          <a:p>
            <a:pPr marL="176213" indent="0" algn="just">
              <a:lnSpc>
                <a:spcPct val="120000"/>
              </a:lnSpc>
              <a:spcBef>
                <a:spcPts val="0"/>
              </a:spcBef>
              <a:buNone/>
            </a:pPr>
            <a:r>
              <a:rPr lang="it-IT" dirty="0">
                <a:latin typeface="Red Hat Display Black" panose="02010303040201060303" pitchFamily="2" charset="0"/>
              </a:rPr>
              <a:t>ammesso che i ruoli possano essere separati, ma sarebbe un grosso disagio se ciò non fosse possibile in quanto i tecnici IT (interni e esterni) devono essere protetti da pressioni che possono arrivare dall’Ente ed eventualmente dai cittadini</a:t>
            </a:r>
          </a:p>
        </p:txBody>
      </p:sp>
      <p:sp>
        <p:nvSpPr>
          <p:cNvPr id="3" name="Sottotitolo 2">
            <a:extLst>
              <a:ext uri="{FF2B5EF4-FFF2-40B4-BE49-F238E27FC236}">
                <a16:creationId xmlns:a16="http://schemas.microsoft.com/office/drawing/2014/main" id="{52B84B2A-3F52-4FCC-9AB1-27F9B6EF1A6C}"/>
              </a:ext>
            </a:extLst>
          </p:cNvPr>
          <p:cNvSpPr txBox="1">
            <a:spLocks/>
          </p:cNvSpPr>
          <p:nvPr/>
        </p:nvSpPr>
        <p:spPr>
          <a:xfrm>
            <a:off x="616764" y="664754"/>
            <a:ext cx="10967945" cy="637612"/>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Red Hat Display Medium" panose="02010303040201060303" pitchFamily="2" charset="0"/>
                <a:ea typeface="Red Hat Display Medium" panose="02010303040201060303" pitchFamily="2" charset="0"/>
                <a:cs typeface="Red Hat Display Medium" panose="02010303040201060303"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50000"/>
              </a:lnSpc>
            </a:pPr>
            <a:r>
              <a:rPr lang="it-IT" sz="3200" b="1"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OPERAZIONI DA FARE IMMEDIATAMENTE</a:t>
            </a:r>
          </a:p>
        </p:txBody>
      </p:sp>
    </p:spTree>
    <p:extLst>
      <p:ext uri="{BB962C8B-B14F-4D97-AF65-F5344CB8AC3E}">
        <p14:creationId xmlns:p14="http://schemas.microsoft.com/office/powerpoint/2010/main" val="1403560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ottotitolo 2">
            <a:extLst>
              <a:ext uri="{FF2B5EF4-FFF2-40B4-BE49-F238E27FC236}">
                <a16:creationId xmlns:a16="http://schemas.microsoft.com/office/drawing/2014/main" id="{460719FF-D3C7-4894-A400-A00C663441CE}"/>
              </a:ext>
            </a:extLst>
          </p:cNvPr>
          <p:cNvSpPr txBox="1">
            <a:spLocks/>
          </p:cNvSpPr>
          <p:nvPr/>
        </p:nvSpPr>
        <p:spPr>
          <a:xfrm>
            <a:off x="378691" y="1601969"/>
            <a:ext cx="11545453" cy="466028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Avvisare immediatamente i vertici dell’Ente </a:t>
            </a:r>
            <a:r>
              <a:rPr lang="it-IT" dirty="0">
                <a:latin typeface="Red Hat Display Medium" panose="02010303040201060303" pitchFamily="2" charset="0"/>
                <a:ea typeface="Red Hat Display Medium" panose="02010303040201060303" pitchFamily="2" charset="0"/>
                <a:cs typeface="Red Hat Display Medium" panose="02010303040201060303" pitchFamily="2" charset="0"/>
              </a:rPr>
              <a:t>Direttore Generale, Sindaco, </a:t>
            </a:r>
            <a:r>
              <a:rPr lang="it-IT" dirty="0"/>
              <a:t>Segretario, Dirigenti Apicali (telefono), Dirigente delegato Privacy o Privacy Officer (se nominati)</a:t>
            </a:r>
          </a:p>
          <a:p>
            <a:pPr algn="just">
              <a:lnSpc>
                <a:spcPct val="150000"/>
              </a:lnSpc>
            </a:pP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Avvisare subito dopo tutti i Dirigenti e le E.Q. </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(messaggi, telefono, posta elettronica)</a:t>
            </a:r>
          </a:p>
          <a:p>
            <a:pPr algn="just">
              <a:lnSpc>
                <a:spcPct val="150000"/>
              </a:lnSpc>
            </a:pPr>
            <a:r>
              <a:rPr lang="it-IT" b="1" dirty="0">
                <a:latin typeface="Red Hat Display Medium" panose="02010303040201060303" pitchFamily="2" charset="0"/>
                <a:ea typeface="Red Hat Display Medium" panose="02010303040201060303" pitchFamily="2" charset="0"/>
                <a:cs typeface="Red Hat Display Medium" panose="02010303040201060303" pitchFamily="2" charset="0"/>
              </a:rPr>
              <a:t>Avvisare</a:t>
            </a:r>
            <a:r>
              <a:rPr lang="it-IT" dirty="0">
                <a:latin typeface="Red Hat Display Medium" panose="02010303040201060303" pitchFamily="2" charset="0"/>
                <a:ea typeface="Red Hat Display Medium" panose="02010303040201060303" pitchFamily="2" charset="0"/>
                <a:cs typeface="Red Hat Display Medium" panose="02010303040201060303" pitchFamily="2" charset="0"/>
              </a:rPr>
              <a:t> per posta elettronica tutti i </a:t>
            </a:r>
            <a:r>
              <a:rPr lang="it-IT" b="1" dirty="0">
                <a:latin typeface="Red Hat Display Medium" panose="02010303040201060303" pitchFamily="2" charset="0"/>
                <a:ea typeface="Red Hat Display Medium" panose="02010303040201060303" pitchFamily="2" charset="0"/>
                <a:cs typeface="Red Hat Display Medium" panose="02010303040201060303" pitchFamily="2" charset="0"/>
              </a:rPr>
              <a:t>dipendenti e collaboratori</a:t>
            </a:r>
          </a:p>
          <a:p>
            <a:pPr algn="just">
              <a:lnSpc>
                <a:spcPct val="150000"/>
              </a:lnSpc>
            </a:pPr>
            <a:r>
              <a:rPr lang="it-IT" b="1" dirty="0">
                <a:latin typeface="Red Hat Display Medium" panose="02010303040201060303" pitchFamily="2" charset="0"/>
                <a:ea typeface="Red Hat Display Medium" panose="02010303040201060303" pitchFamily="2" charset="0"/>
                <a:cs typeface="Red Hat Display Medium" panose="02010303040201060303" pitchFamily="2" charset="0"/>
              </a:rPr>
              <a:t>Avvisare il Responsabile per la Protezione dei Dati (RPD-DPO)</a:t>
            </a:r>
          </a:p>
          <a:p>
            <a:pPr algn="just">
              <a:lnSpc>
                <a:spcPct val="150000"/>
              </a:lnSpc>
            </a:pPr>
            <a:r>
              <a:rPr lang="it-IT" dirty="0">
                <a:latin typeface="Red Hat Display Medium" panose="02010303040201060303" pitchFamily="2" charset="0"/>
                <a:ea typeface="Red Hat Display Medium" panose="02010303040201060303" pitchFamily="2" charset="0"/>
                <a:cs typeface="Red Hat Display Medium" panose="02010303040201060303" pitchFamily="2" charset="0"/>
              </a:rPr>
              <a:t>Fare diffondere subito un primo </a:t>
            </a:r>
            <a:r>
              <a:rPr lang="it-IT" b="1" dirty="0">
                <a:latin typeface="Red Hat Display Medium" panose="02010303040201060303" pitchFamily="2" charset="0"/>
                <a:ea typeface="Red Hat Display Medium" panose="02010303040201060303" pitchFamily="2" charset="0"/>
                <a:cs typeface="Red Hat Display Medium" panose="02010303040201060303" pitchFamily="2" charset="0"/>
              </a:rPr>
              <a:t>comunicato stampa </a:t>
            </a:r>
            <a:r>
              <a:rPr lang="it-IT" dirty="0">
                <a:latin typeface="Red Hat Display Medium" panose="02010303040201060303" pitchFamily="2" charset="0"/>
                <a:ea typeface="Red Hat Display Medium" panose="02010303040201060303" pitchFamily="2" charset="0"/>
                <a:cs typeface="Red Hat Display Medium" panose="02010303040201060303" pitchFamily="2" charset="0"/>
              </a:rPr>
              <a:t>per avere il controllo su quello che leggeranno i cittadini (lo sanno già che è successo qualcosa)</a:t>
            </a:r>
          </a:p>
          <a:p>
            <a:pPr algn="just">
              <a:lnSpc>
                <a:spcPct val="150000"/>
              </a:lnSpc>
            </a:pPr>
            <a:r>
              <a:rPr lang="it-IT" b="1" dirty="0"/>
              <a:t>Organizzare</a:t>
            </a:r>
            <a:r>
              <a:rPr lang="it-IT" dirty="0"/>
              <a:t> un comitato di crisi in modo che ci si possa sempre confrontare in pochi. Serve comunque un forte commitment e </a:t>
            </a:r>
            <a:r>
              <a:rPr lang="it-IT" b="1" dirty="0"/>
              <a:t>una grande fiducia</a:t>
            </a:r>
            <a:r>
              <a:rPr lang="it-IT" dirty="0"/>
              <a:t> nei confronti di chi sta gestendo la crisi da parte dei vertici dell’Ente. Devono fidarsi di quanto viene consigliato loro di fare.</a:t>
            </a:r>
          </a:p>
          <a:p>
            <a:pPr algn="just">
              <a:lnSpc>
                <a:spcPct val="150000"/>
              </a:lnSpc>
            </a:pPr>
            <a:r>
              <a:rPr lang="it-IT" dirty="0"/>
              <a:t>Nella comunicazione (specialmente quella interna) </a:t>
            </a:r>
            <a:r>
              <a:rPr lang="it-IT" b="1" dirty="0"/>
              <a:t>mantenere un tono tranquillo</a:t>
            </a:r>
            <a:r>
              <a:rPr lang="it-IT" dirty="0"/>
              <a:t>, di chi sa perfettamente cosa fare; dare delle </a:t>
            </a:r>
            <a:r>
              <a:rPr lang="it-IT" b="1" dirty="0"/>
              <a:t>chiare disposizioni</a:t>
            </a:r>
            <a:r>
              <a:rPr lang="it-IT" dirty="0"/>
              <a:t> e fare capire che devono essere rispettate; reiterare le comunicazioni interne ogni qual volta ci siano novità che si riflettono sul lavoro, quelle esterne quando si ritiene di evidenziare a cittadini e utenti i tempi di ripristino dei servizi.</a:t>
            </a:r>
            <a:endParaRPr lang="it-IT" dirty="0">
              <a:latin typeface="Red Hat Display Medium" panose="02010303040201060303" pitchFamily="2" charset="0"/>
              <a:ea typeface="Red Hat Display Medium" panose="02010303040201060303" pitchFamily="2" charset="0"/>
              <a:cs typeface="Red Hat Display Medium" panose="02010303040201060303" pitchFamily="2" charset="0"/>
            </a:endParaRPr>
          </a:p>
        </p:txBody>
      </p:sp>
      <p:sp>
        <p:nvSpPr>
          <p:cNvPr id="3" name="Sottotitolo 2">
            <a:extLst>
              <a:ext uri="{FF2B5EF4-FFF2-40B4-BE49-F238E27FC236}">
                <a16:creationId xmlns:a16="http://schemas.microsoft.com/office/drawing/2014/main" id="{1309DE96-2CBE-48B5-9FB3-186AB7E9D505}"/>
              </a:ext>
            </a:extLst>
          </p:cNvPr>
          <p:cNvSpPr txBox="1">
            <a:spLocks/>
          </p:cNvSpPr>
          <p:nvPr/>
        </p:nvSpPr>
        <p:spPr>
          <a:xfrm>
            <a:off x="616764" y="664754"/>
            <a:ext cx="10967945" cy="637612"/>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Red Hat Display Medium" panose="02010303040201060303" pitchFamily="2" charset="0"/>
                <a:ea typeface="Red Hat Display Medium" panose="02010303040201060303" pitchFamily="2" charset="0"/>
                <a:cs typeface="Red Hat Display Medium" panose="02010303040201060303"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50000"/>
              </a:lnSpc>
            </a:pPr>
            <a:r>
              <a:rPr lang="it-IT" sz="3200" b="1"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AZIONI DI TIPO ORGANIZZATIVO – LE PRIME COSE DA FARE</a:t>
            </a:r>
          </a:p>
        </p:txBody>
      </p:sp>
    </p:spTree>
    <p:extLst>
      <p:ext uri="{BB962C8B-B14F-4D97-AF65-F5344CB8AC3E}">
        <p14:creationId xmlns:p14="http://schemas.microsoft.com/office/powerpoint/2010/main" val="1823354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E212866-9AF3-4CBE-B9B8-EC56A7AB9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64015" y="1614689"/>
            <a:ext cx="3166737" cy="2199123"/>
          </a:xfrm>
          <a:prstGeom prst="rect">
            <a:avLst/>
          </a:prstGeom>
        </p:spPr>
      </p:pic>
      <p:pic>
        <p:nvPicPr>
          <p:cNvPr id="4" name="Immagine 3">
            <a:extLst>
              <a:ext uri="{FF2B5EF4-FFF2-40B4-BE49-F238E27FC236}">
                <a16:creationId xmlns:a16="http://schemas.microsoft.com/office/drawing/2014/main" id="{3801EBF8-3F1E-46C3-A3E1-8A2A540D72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062182" y="1591758"/>
            <a:ext cx="1863043" cy="2099028"/>
          </a:xfrm>
          <a:prstGeom prst="rect">
            <a:avLst/>
          </a:prstGeom>
        </p:spPr>
      </p:pic>
      <p:pic>
        <p:nvPicPr>
          <p:cNvPr id="5" name="Immagine 4">
            <a:extLst>
              <a:ext uri="{FF2B5EF4-FFF2-40B4-BE49-F238E27FC236}">
                <a16:creationId xmlns:a16="http://schemas.microsoft.com/office/drawing/2014/main" id="{116368CC-6F17-4F8D-9757-D516C82BE0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8257877" y="1541711"/>
            <a:ext cx="2199123" cy="2199123"/>
          </a:xfrm>
          <a:prstGeom prst="rect">
            <a:avLst/>
          </a:prstGeom>
        </p:spPr>
      </p:pic>
      <p:sp>
        <p:nvSpPr>
          <p:cNvPr id="6" name="Sottotitolo 2">
            <a:extLst>
              <a:ext uri="{FF2B5EF4-FFF2-40B4-BE49-F238E27FC236}">
                <a16:creationId xmlns:a16="http://schemas.microsoft.com/office/drawing/2014/main" id="{89C3BC9D-25AD-41D7-B14C-4E06167FEF2F}"/>
              </a:ext>
            </a:extLst>
          </p:cNvPr>
          <p:cNvSpPr txBox="1">
            <a:spLocks/>
          </p:cNvSpPr>
          <p:nvPr/>
        </p:nvSpPr>
        <p:spPr>
          <a:xfrm>
            <a:off x="831658" y="4162539"/>
            <a:ext cx="10898788" cy="1850333"/>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it-IT" b="1"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Polizia Postale</a:t>
            </a: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 </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in giornata, massimo giorno dopo</a:t>
            </a:r>
            <a:endParaRPr lang="it-IT" dirty="0">
              <a:latin typeface="Red Hat Display Medium" panose="02010303040201060303" pitchFamily="2" charset="0"/>
              <a:ea typeface="Red Hat Display Medium" panose="02010303040201060303" pitchFamily="2" charset="0"/>
              <a:cs typeface="Red Hat Display Medium" panose="02010303040201060303" pitchFamily="2" charset="0"/>
            </a:endParaRPr>
          </a:p>
          <a:p>
            <a:pPr>
              <a:lnSpc>
                <a:spcPct val="150000"/>
              </a:lnSpc>
            </a:pPr>
            <a:r>
              <a:rPr lang="it-IT" b="1"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Garante per la protezione dei Dati Personali</a:t>
            </a: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 </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e</a:t>
            </a:r>
            <a:r>
              <a:rPr lang="it-IT" dirty="0"/>
              <a:t>ntro 72 ore (concordare cosa scrivere con RPD-DPO) segnalazione preliminare</a:t>
            </a:r>
          </a:p>
          <a:p>
            <a:pPr algn="just">
              <a:lnSpc>
                <a:spcPct val="150000"/>
              </a:lnSpc>
            </a:pPr>
            <a:r>
              <a:rPr lang="it-IT" b="1" dirty="0">
                <a:solidFill>
                  <a:srgbClr val="FF0000"/>
                </a:solidFill>
                <a:latin typeface="Red Hat Display Medium" panose="02010303040201060303" pitchFamily="2" charset="0"/>
                <a:ea typeface="Red Hat Display Medium" panose="02010303040201060303" pitchFamily="2" charset="0"/>
                <a:cs typeface="Red Hat Display Medium" panose="02010303040201060303" pitchFamily="2" charset="0"/>
              </a:rPr>
              <a:t>ACN</a:t>
            </a:r>
            <a:r>
              <a:rPr lang="it-IT" dirty="0">
                <a:latin typeface="Red Hat Display Medium" panose="02010303040201060303" pitchFamily="2" charset="0"/>
                <a:ea typeface="Red Hat Display Medium" panose="02010303040201060303" pitchFamily="2" charset="0"/>
                <a:cs typeface="Red Hat Display Medium" panose="02010303040201060303" pitchFamily="2" charset="0"/>
              </a:rPr>
              <a:t>: quando la situazione dal punto di vista tecnico è un po’ più chiara a seguito delle prime attività svolte dal </a:t>
            </a:r>
            <a:r>
              <a:rPr lang="it-IT" dirty="0" err="1">
                <a:latin typeface="Red Hat Display Medium" panose="02010303040201060303" pitchFamily="2" charset="0"/>
                <a:ea typeface="Red Hat Display Medium" panose="02010303040201060303" pitchFamily="2" charset="0"/>
                <a:cs typeface="Red Hat Display Medium" panose="02010303040201060303" pitchFamily="2" charset="0"/>
              </a:rPr>
              <a:t>Response</a:t>
            </a:r>
            <a:r>
              <a:rPr lang="it-IT" dirty="0">
                <a:latin typeface="Red Hat Display Medium" panose="02010303040201060303" pitchFamily="2" charset="0"/>
                <a:ea typeface="Red Hat Display Medium" panose="02010303040201060303" pitchFamily="2" charset="0"/>
                <a:cs typeface="Red Hat Display Medium" panose="02010303040201060303" pitchFamily="2" charset="0"/>
              </a:rPr>
              <a:t> Team (tre-quattro giorni?). ATTENZIONE: prossime novità normative (DDL Cybersicurezza)</a:t>
            </a:r>
          </a:p>
          <a:p>
            <a:pPr algn="just">
              <a:lnSpc>
                <a:spcPct val="150000"/>
              </a:lnSpc>
            </a:pPr>
            <a:r>
              <a:rPr lang="it-IT" dirty="0"/>
              <a:t>Per Polizia Postale e Garante occorre avere titolo (essere legale rappresentante o avere una delega) per presentare la denuncia, per ACN tipicamente segnala il responsabile IT</a:t>
            </a:r>
            <a:endParaRPr lang="it-IT" dirty="0">
              <a:latin typeface="Red Hat Display Medium" panose="02010303040201060303" pitchFamily="2" charset="0"/>
              <a:ea typeface="Red Hat Display Medium" panose="02010303040201060303" pitchFamily="2" charset="0"/>
              <a:cs typeface="Red Hat Display Medium" panose="02010303040201060303" pitchFamily="2" charset="0"/>
            </a:endParaRPr>
          </a:p>
        </p:txBody>
      </p:sp>
      <p:sp>
        <p:nvSpPr>
          <p:cNvPr id="7" name="Sottotitolo 2">
            <a:extLst>
              <a:ext uri="{FF2B5EF4-FFF2-40B4-BE49-F238E27FC236}">
                <a16:creationId xmlns:a16="http://schemas.microsoft.com/office/drawing/2014/main" id="{3159B607-FFC1-4FEA-85AA-B5705E424B2F}"/>
              </a:ext>
            </a:extLst>
          </p:cNvPr>
          <p:cNvSpPr txBox="1">
            <a:spLocks/>
          </p:cNvSpPr>
          <p:nvPr/>
        </p:nvSpPr>
        <p:spPr>
          <a:xfrm>
            <a:off x="616764" y="664754"/>
            <a:ext cx="10967945" cy="637612"/>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Red Hat Display Medium" panose="02010303040201060303" pitchFamily="2" charset="0"/>
                <a:ea typeface="Red Hat Display Medium" panose="02010303040201060303" pitchFamily="2" charset="0"/>
                <a:cs typeface="Red Hat Display Medium" panose="02010303040201060303"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50000"/>
              </a:lnSpc>
            </a:pPr>
            <a:r>
              <a:rPr lang="it-IT" sz="3200" b="1"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AZIONI DI TIPO ORGANIZZATIVO – COMUNICAZIONI</a:t>
            </a:r>
          </a:p>
        </p:txBody>
      </p:sp>
    </p:spTree>
    <p:extLst>
      <p:ext uri="{BB962C8B-B14F-4D97-AF65-F5344CB8AC3E}">
        <p14:creationId xmlns:p14="http://schemas.microsoft.com/office/powerpoint/2010/main" val="3169718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ottotitolo 2">
            <a:extLst>
              <a:ext uri="{FF2B5EF4-FFF2-40B4-BE49-F238E27FC236}">
                <a16:creationId xmlns:a16="http://schemas.microsoft.com/office/drawing/2014/main" id="{A691310D-DFB8-4458-AD4D-1B2DB3CE4F20}"/>
              </a:ext>
            </a:extLst>
          </p:cNvPr>
          <p:cNvSpPr txBox="1">
            <a:spLocks/>
          </p:cNvSpPr>
          <p:nvPr/>
        </p:nvSpPr>
        <p:spPr>
          <a:xfrm>
            <a:off x="936978" y="1925240"/>
            <a:ext cx="10126133" cy="3635049"/>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Insieme al </a:t>
            </a:r>
            <a:r>
              <a:rPr lang="it-IT" dirty="0" err="1">
                <a:latin typeface="Red Hat Display Black" panose="02010303040201060303" pitchFamily="2" charset="0"/>
                <a:ea typeface="Red Hat Display Black" panose="02010303040201060303" pitchFamily="2" charset="0"/>
                <a:cs typeface="Red Hat Display Black" panose="02010303040201060303" pitchFamily="2" charset="0"/>
              </a:rPr>
              <a:t>Response</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 Team occorre </a:t>
            </a: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fare un inventario</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 di ciò che è stato cifrato, di ciò che è stato sicuramente compromesso e di ciò che potrebbe esserlo stato.</a:t>
            </a:r>
          </a:p>
          <a:p>
            <a:pPr algn="just">
              <a:lnSpc>
                <a:spcPct val="150000"/>
              </a:lnSpc>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Fin da questa prima fase occorre la collaborazione dei sistemisti interni (se esistono) e/o del supporto di chi fornisce i servizi sistemistici al lavoro del </a:t>
            </a:r>
            <a:r>
              <a:rPr lang="it-IT" dirty="0" err="1">
                <a:latin typeface="Red Hat Display Black" panose="02010303040201060303" pitchFamily="2" charset="0"/>
                <a:ea typeface="Red Hat Display Black" panose="02010303040201060303" pitchFamily="2" charset="0"/>
                <a:cs typeface="Red Hat Display Black" panose="02010303040201060303" pitchFamily="2" charset="0"/>
              </a:rPr>
              <a:t>Response</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 Team</a:t>
            </a:r>
          </a:p>
          <a:p>
            <a:pPr algn="just">
              <a:lnSpc>
                <a:spcPct val="150000"/>
              </a:lnSpc>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Da attenzionare i Domain Controller, le server farm virtualizzate, i backup, le piattaforme di infrastruttura quali antivirus, ecc.</a:t>
            </a:r>
          </a:p>
          <a:p>
            <a:pPr algn="just">
              <a:lnSpc>
                <a:spcPct val="150000"/>
              </a:lnSpc>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Controllare gli applicativi in SaaS puro che teoricamente sono quelli meno esposti rispetto ad un attacco nella nostra infrastruttura. </a:t>
            </a:r>
            <a:r>
              <a:rPr lang="it-IT" b="1"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TUTTO CIÒ CHE ERA IN CLOUD (SAAS O IBRIDO) NON È STATO COINVOLTO</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 quindi posta elettronica, sportelli telematici di front office e principali applicativi gestionali.</a:t>
            </a:r>
          </a:p>
          <a:p>
            <a:pPr algn="just">
              <a:lnSpc>
                <a:spcPct val="150000"/>
              </a:lnSpc>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Verificare la situazione a livello postazioni di lavoro (spente o accese durante l’attacco)</a:t>
            </a:r>
          </a:p>
          <a:p>
            <a:pPr algn="just">
              <a:lnSpc>
                <a:spcPct val="150000"/>
              </a:lnSpc>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Verificare come attivare delle connessioni sicure per gli interventi dei fornitori</a:t>
            </a:r>
          </a:p>
          <a:p>
            <a:endParaRPr lang="it-IT" dirty="0">
              <a:latin typeface="Red Hat Display Medium" panose="02010303040201060303" pitchFamily="2" charset="0"/>
              <a:ea typeface="Red Hat Display Medium" panose="02010303040201060303" pitchFamily="2" charset="0"/>
              <a:cs typeface="Red Hat Display Medium" panose="02010303040201060303" pitchFamily="2" charset="0"/>
            </a:endParaRPr>
          </a:p>
        </p:txBody>
      </p:sp>
      <p:sp>
        <p:nvSpPr>
          <p:cNvPr id="3" name="Sottotitolo 2">
            <a:extLst>
              <a:ext uri="{FF2B5EF4-FFF2-40B4-BE49-F238E27FC236}">
                <a16:creationId xmlns:a16="http://schemas.microsoft.com/office/drawing/2014/main" id="{6CAC4F1E-7651-4BBC-ACBC-5D88CE08DA16}"/>
              </a:ext>
            </a:extLst>
          </p:cNvPr>
          <p:cNvSpPr txBox="1">
            <a:spLocks/>
          </p:cNvSpPr>
          <p:nvPr/>
        </p:nvSpPr>
        <p:spPr>
          <a:xfrm>
            <a:off x="936977" y="664753"/>
            <a:ext cx="9989641" cy="1588919"/>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Red Hat Display Medium" panose="02010303040201060303" pitchFamily="2" charset="0"/>
                <a:ea typeface="Red Hat Display Medium" panose="02010303040201060303" pitchFamily="2" charset="0"/>
                <a:cs typeface="Red Hat Display Medium" panose="02010303040201060303"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it-IT" sz="2800" b="1"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MISURA TECNICA - INVENTARIO DI CIÒ CHE È STATO O POTREBBE ESSERE STATO COMPROMESSO </a:t>
            </a:r>
            <a:r>
              <a:rPr lang="it-IT" sz="2000" b="1" dirty="0">
                <a:latin typeface="Red Hat Display Black" panose="02010303040201060303" pitchFamily="2" charset="0"/>
                <a:ea typeface="Red Hat Display Black" panose="02010303040201060303" pitchFamily="2" charset="0"/>
                <a:cs typeface="Red Hat Display Black" panose="02010303040201060303" pitchFamily="2" charset="0"/>
              </a:rPr>
              <a:t>(valutazione dell’impatto)</a:t>
            </a:r>
            <a:endParaRPr lang="it-IT" sz="2800" b="1" dirty="0">
              <a:latin typeface="Red Hat Display Black" panose="02010303040201060303" pitchFamily="2" charset="0"/>
              <a:ea typeface="Red Hat Display Black" panose="02010303040201060303" pitchFamily="2" charset="0"/>
              <a:cs typeface="Red Hat Display Black" panose="02010303040201060303" pitchFamily="2" charset="0"/>
            </a:endParaRPr>
          </a:p>
        </p:txBody>
      </p:sp>
    </p:spTree>
    <p:extLst>
      <p:ext uri="{BB962C8B-B14F-4D97-AF65-F5344CB8AC3E}">
        <p14:creationId xmlns:p14="http://schemas.microsoft.com/office/powerpoint/2010/main" val="2318159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ottotitolo 3">
            <a:extLst>
              <a:ext uri="{FF2B5EF4-FFF2-40B4-BE49-F238E27FC236}">
                <a16:creationId xmlns:a16="http://schemas.microsoft.com/office/drawing/2014/main" id="{4636E9B1-E62A-4749-8A77-B076E281E673}"/>
              </a:ext>
            </a:extLst>
          </p:cNvPr>
          <p:cNvSpPr txBox="1">
            <a:spLocks/>
          </p:cNvSpPr>
          <p:nvPr/>
        </p:nvSpPr>
        <p:spPr>
          <a:xfrm>
            <a:off x="480292" y="1510970"/>
            <a:ext cx="5531300" cy="4191331"/>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Due punti critici sono RTO (tempo entro il quale deve essere ripristinato un servizio) e MTPD (massimo periodo tollerabile di interruzione del servizio)</a:t>
            </a:r>
          </a:p>
          <a:p>
            <a:pPr algn="just"/>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Il </a:t>
            </a:r>
            <a:r>
              <a:rPr lang="it-IT"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CONSIGLIO</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 che posso dare è di tenere un inventario il più possibile esaustivo e documentato di tutte le procedure, grandi e piccole, locali e in cloud, che sono in produzione e permettono lo svolgimento delle attività dell'Ente. Individuarne la reale criticità.</a:t>
            </a:r>
          </a:p>
          <a:p>
            <a:pPr algn="just"/>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Faccio l'esempio del "mandato informatico", è una piccola procedura su un piccolo server che permette di trasmettere al tesoriere i mandati per gli stipendi e la liquidazione delle fatture. Niente di che, ma senza quella non si paga.</a:t>
            </a:r>
          </a:p>
          <a:p>
            <a:pPr algn="just"/>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Quindi, nel nostro caso, la prima criticità è stata individuata nell’elaborazione degli stipendi e nel relativo pagamento:</a:t>
            </a:r>
          </a:p>
          <a:p>
            <a:pPr marL="285750" indent="-285750" algn="just">
              <a:buFontTx/>
              <a:buChar char="-"/>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PC portatili di emergenza per il Servizio del Personale collegati a Internet tramite </a:t>
            </a:r>
            <a:r>
              <a:rPr lang="it-IT" dirty="0" err="1">
                <a:latin typeface="Red Hat Display Black" panose="02010303040201060303" pitchFamily="2" charset="0"/>
                <a:ea typeface="Red Hat Display Black" panose="02010303040201060303" pitchFamily="2" charset="0"/>
                <a:cs typeface="Red Hat Display Black" panose="02010303040201060303" pitchFamily="2" charset="0"/>
              </a:rPr>
              <a:t>WiFi</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 pubblico </a:t>
            </a:r>
            <a:r>
              <a:rPr lang="it-IT" dirty="0" err="1">
                <a:latin typeface="Red Hat Display Black" panose="02010303040201060303" pitchFamily="2" charset="0"/>
                <a:ea typeface="Red Hat Display Black" panose="02010303040201060303" pitchFamily="2" charset="0"/>
                <a:cs typeface="Red Hat Display Black" panose="02010303040201060303" pitchFamily="2" charset="0"/>
              </a:rPr>
              <a:t>EmiliaRomagnaWiFi</a:t>
            </a:r>
            <a:endParaRPr lang="it-IT" dirty="0">
              <a:latin typeface="Red Hat Display Black" panose="02010303040201060303" pitchFamily="2" charset="0"/>
              <a:ea typeface="Red Hat Display Black" panose="02010303040201060303" pitchFamily="2" charset="0"/>
              <a:cs typeface="Red Hat Display Black" panose="02010303040201060303" pitchFamily="2" charset="0"/>
            </a:endParaRPr>
          </a:p>
          <a:p>
            <a:pPr marL="285750" indent="-285750" algn="just">
              <a:buFontTx/>
              <a:buChar char="-"/>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VPN per connettersi direttamente dall’esterno al gestionale presso il datacenter di Lepida</a:t>
            </a:r>
          </a:p>
          <a:p>
            <a:pPr marL="285750" indent="-285750" algn="just">
              <a:buFontTx/>
              <a:buChar char="-"/>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Ripristino del server "mandato informatico"</a:t>
            </a:r>
          </a:p>
          <a:p>
            <a:pPr algn="just"/>
            <a:endParaRPr lang="it-IT" dirty="0">
              <a:latin typeface="Red Hat Display Black" panose="02010303040201060303" pitchFamily="2" charset="0"/>
              <a:ea typeface="Red Hat Display Black" panose="02010303040201060303" pitchFamily="2" charset="0"/>
              <a:cs typeface="Red Hat Display Black" panose="02010303040201060303" pitchFamily="2" charset="0"/>
            </a:endParaRPr>
          </a:p>
          <a:p>
            <a:pPr algn="just"/>
            <a:endParaRPr lang="it-IT" dirty="0">
              <a:latin typeface="Red Hat Display Black" panose="02010303040201060303" pitchFamily="2" charset="0"/>
              <a:ea typeface="Red Hat Display Black" panose="02010303040201060303" pitchFamily="2" charset="0"/>
              <a:cs typeface="Red Hat Display Black" panose="02010303040201060303" pitchFamily="2" charset="0"/>
            </a:endParaRPr>
          </a:p>
          <a:p>
            <a:endParaRPr lang="it-IT" dirty="0">
              <a:latin typeface="Red Hat Display Medium" panose="02010303040201060303" pitchFamily="2" charset="0"/>
              <a:ea typeface="Red Hat Display Medium" panose="02010303040201060303" pitchFamily="2" charset="0"/>
              <a:cs typeface="Red Hat Display Medium" panose="02010303040201060303" pitchFamily="2" charset="0"/>
            </a:endParaRPr>
          </a:p>
        </p:txBody>
      </p:sp>
      <p:pic>
        <p:nvPicPr>
          <p:cNvPr id="3" name="Immagine 2">
            <a:extLst>
              <a:ext uri="{FF2B5EF4-FFF2-40B4-BE49-F238E27FC236}">
                <a16:creationId xmlns:a16="http://schemas.microsoft.com/office/drawing/2014/main" id="{19932C4A-F3EB-43F1-85EC-55A0227C19BA}"/>
              </a:ext>
            </a:extLst>
          </p:cNvPr>
          <p:cNvPicPr>
            <a:picLocks noChangeAspect="1"/>
          </p:cNvPicPr>
          <p:nvPr/>
        </p:nvPicPr>
        <p:blipFill>
          <a:blip r:embed="rId3"/>
          <a:stretch>
            <a:fillRect/>
          </a:stretch>
        </p:blipFill>
        <p:spPr>
          <a:xfrm>
            <a:off x="6198884" y="1510970"/>
            <a:ext cx="5065376" cy="3836060"/>
          </a:xfrm>
          <a:prstGeom prst="rect">
            <a:avLst/>
          </a:prstGeom>
        </p:spPr>
      </p:pic>
      <p:sp>
        <p:nvSpPr>
          <p:cNvPr id="4" name="Sottotitolo 2">
            <a:extLst>
              <a:ext uri="{FF2B5EF4-FFF2-40B4-BE49-F238E27FC236}">
                <a16:creationId xmlns:a16="http://schemas.microsoft.com/office/drawing/2014/main" id="{F3ABDD9B-5D86-4B9C-BD6F-AECC473D6CBD}"/>
              </a:ext>
            </a:extLst>
          </p:cNvPr>
          <p:cNvSpPr txBox="1">
            <a:spLocks/>
          </p:cNvSpPr>
          <p:nvPr/>
        </p:nvSpPr>
        <p:spPr>
          <a:xfrm>
            <a:off x="612027" y="578618"/>
            <a:ext cx="10967945" cy="637612"/>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Red Hat Display Medium" panose="02010303040201060303" pitchFamily="2" charset="0"/>
                <a:ea typeface="Red Hat Display Medium" panose="02010303040201060303" pitchFamily="2" charset="0"/>
                <a:cs typeface="Red Hat Display Medium" panose="02010303040201060303"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50000"/>
              </a:lnSpc>
            </a:pPr>
            <a:r>
              <a:rPr lang="it-IT" sz="3200" b="1" dirty="0">
                <a:latin typeface="Red Hat Display Black" panose="02010303040201060303" pitchFamily="2" charset="0"/>
                <a:ea typeface="Red Hat Display Black" panose="02010303040201060303" pitchFamily="2" charset="0"/>
                <a:cs typeface="Red Hat Display Black" panose="02010303040201060303" pitchFamily="2" charset="0"/>
              </a:rPr>
              <a:t>PILLOLA DI BUSINESS CONTINUITY</a:t>
            </a:r>
          </a:p>
        </p:txBody>
      </p:sp>
    </p:spTree>
    <p:extLst>
      <p:ext uri="{BB962C8B-B14F-4D97-AF65-F5344CB8AC3E}">
        <p14:creationId xmlns:p14="http://schemas.microsoft.com/office/powerpoint/2010/main" val="2689099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888408D-3B13-4EDB-BB44-1A57CE66364A}"/>
              </a:ext>
            </a:extLst>
          </p:cNvPr>
          <p:cNvPicPr>
            <a:picLocks noChangeAspect="1"/>
          </p:cNvPicPr>
          <p:nvPr/>
        </p:nvPicPr>
        <p:blipFill>
          <a:blip r:embed="rId3"/>
          <a:stretch>
            <a:fillRect/>
          </a:stretch>
        </p:blipFill>
        <p:spPr>
          <a:xfrm>
            <a:off x="6144599" y="974684"/>
            <a:ext cx="5415222" cy="3615789"/>
          </a:xfrm>
          <a:prstGeom prst="rect">
            <a:avLst/>
          </a:prstGeom>
        </p:spPr>
      </p:pic>
      <p:sp>
        <p:nvSpPr>
          <p:cNvPr id="4" name="Sottotitolo 2">
            <a:extLst>
              <a:ext uri="{FF2B5EF4-FFF2-40B4-BE49-F238E27FC236}">
                <a16:creationId xmlns:a16="http://schemas.microsoft.com/office/drawing/2014/main" id="{22B82307-343A-40AB-AAAD-935908C1C70D}"/>
              </a:ext>
            </a:extLst>
          </p:cNvPr>
          <p:cNvSpPr txBox="1">
            <a:spLocks/>
          </p:cNvSpPr>
          <p:nvPr/>
        </p:nvSpPr>
        <p:spPr>
          <a:xfrm>
            <a:off x="835378" y="1363843"/>
            <a:ext cx="5149785" cy="2837469"/>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Fare un </a:t>
            </a:r>
            <a:r>
              <a:rPr lang="it-IT" b="1"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inventario</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 dello stato dei servizi, suddividendo i servizi di front office (a massima visibilità) da quelli di backoffice, quelli che servono a erogare prestazioni verso l’esterno da quelli puramente funzionali all’operatività dell’ente</a:t>
            </a:r>
          </a:p>
          <a:p>
            <a:pPr algn="just"/>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Individuare i </a:t>
            </a:r>
            <a:r>
              <a:rPr lang="it-IT" b="1"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servizi critici</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 interrotti sui quali concentrare lo sforzo per un celere ripristino. Es: erogazione stipendi.</a:t>
            </a:r>
          </a:p>
          <a:p>
            <a:pPr algn="just"/>
            <a:r>
              <a:rPr lang="it-IT" b="1" dirty="0">
                <a:solidFill>
                  <a:srgbClr val="FF0000"/>
                </a:solidFill>
                <a:latin typeface="Red Hat Display Medium" panose="02010303040201060303" pitchFamily="2" charset="0"/>
                <a:ea typeface="Red Hat Display Medium" panose="02010303040201060303" pitchFamily="2" charset="0"/>
                <a:cs typeface="Red Hat Display Medium" panose="02010303040201060303" pitchFamily="2" charset="0"/>
              </a:rPr>
              <a:t>Condividere</a:t>
            </a:r>
            <a:r>
              <a:rPr lang="it-IT" dirty="0">
                <a:latin typeface="Red Hat Display Medium" panose="02010303040201060303" pitchFamily="2" charset="0"/>
                <a:ea typeface="Red Hat Display Medium" panose="02010303040201060303" pitchFamily="2" charset="0"/>
                <a:cs typeface="Red Hat Display Medium" panose="02010303040201060303" pitchFamily="2" charset="0"/>
              </a:rPr>
              <a:t> le scelte nell’ambito del comitato di crisi, ma comunque in questa fase agire in fretta, anche con giri di telefonate o rapide video call.</a:t>
            </a:r>
          </a:p>
        </p:txBody>
      </p:sp>
      <p:sp>
        <p:nvSpPr>
          <p:cNvPr id="5" name="Sottotitolo 2">
            <a:extLst>
              <a:ext uri="{FF2B5EF4-FFF2-40B4-BE49-F238E27FC236}">
                <a16:creationId xmlns:a16="http://schemas.microsoft.com/office/drawing/2014/main" id="{9EFD9A5B-73A2-4760-9F50-6CB2ECACB44A}"/>
              </a:ext>
            </a:extLst>
          </p:cNvPr>
          <p:cNvSpPr txBox="1">
            <a:spLocks/>
          </p:cNvSpPr>
          <p:nvPr/>
        </p:nvSpPr>
        <p:spPr>
          <a:xfrm>
            <a:off x="835378" y="4733945"/>
            <a:ext cx="10724443" cy="1502473"/>
          </a:xfrm>
          <a:prstGeom prst="rect">
            <a:avLst/>
          </a:prstGeom>
        </p:spPr>
        <p:txBody>
          <a:bodyPr>
            <a:norm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Red Hat Display Medium" panose="02010303040201060303" pitchFamily="2" charset="0"/>
                <a:ea typeface="Red Hat Display Medium" panose="02010303040201060303" pitchFamily="2" charset="0"/>
                <a:cs typeface="Red Hat Display Medium" panose="02010303040201060303"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Un’utilissima misura preventiva</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 ripeto,</a:t>
            </a: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 </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è quella di avere un inventario aggiornato di tutte le procedure in uso, collegando ognuna alle risorse utilizzate per il loro funzionamento (hardware, software, supporto del fornitore, referenti interni, ecc.) e ai servizi che tengono in piedi, basta un foglio Excel. Si rivelerà molto utile in casi come questo.</a:t>
            </a:r>
          </a:p>
          <a:p>
            <a:pPr algn="just"/>
            <a:r>
              <a:rPr lang="it-IT" dirty="0"/>
              <a:t>Questa, tra l’altro, è una misura minima di sicurezza prevista dalla circolare AGID n. 2/2017.</a:t>
            </a:r>
          </a:p>
        </p:txBody>
      </p:sp>
    </p:spTree>
    <p:extLst>
      <p:ext uri="{BB962C8B-B14F-4D97-AF65-F5344CB8AC3E}">
        <p14:creationId xmlns:p14="http://schemas.microsoft.com/office/powerpoint/2010/main" val="1812706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9">
            <a:lum/>
          </a:blip>
          <a:srcRect/>
          <a:stretch>
            <a:fillRect/>
          </a:stretch>
        </a:blipFill>
        <a:effectLst/>
      </p:bgPr>
    </p:bg>
    <p:spTree>
      <p:nvGrpSpPr>
        <p:cNvPr id="1" name=""/>
        <p:cNvGrpSpPr/>
        <p:nvPr/>
      </p:nvGrpSpPr>
      <p:grpSpPr>
        <a:xfrm>
          <a:off x="0" y="0"/>
          <a:ext cx="0" cy="0"/>
          <a:chOff x="0" y="0"/>
          <a:chExt cx="0" cy="0"/>
        </a:xfrm>
      </p:grpSpPr>
      <p:cxnSp>
        <p:nvCxnSpPr>
          <p:cNvPr id="2" name="OTLSHAPE_M_4298d59017d340f39c7e0ca78ccf369c_Connector1">
            <a:extLst>
              <a:ext uri="{FF2B5EF4-FFF2-40B4-BE49-F238E27FC236}">
                <a16:creationId xmlns:a16="http://schemas.microsoft.com/office/drawing/2014/main" id="{A3D552F7-ADFB-40CA-A855-29A0193C84D4}"/>
              </a:ext>
            </a:extLst>
          </p:cNvPr>
          <p:cNvCxnSpPr/>
          <p:nvPr>
            <p:custDataLst>
              <p:tags r:id="rId1"/>
            </p:custDataLst>
          </p:nvPr>
        </p:nvCxnSpPr>
        <p:spPr>
          <a:xfrm>
            <a:off x="1015306" y="2008219"/>
            <a:ext cx="0" cy="579543"/>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OTLSHAPE_M_3c73529537f24b0ca1161d68d29f5d30_Connector1">
            <a:extLst>
              <a:ext uri="{FF2B5EF4-FFF2-40B4-BE49-F238E27FC236}">
                <a16:creationId xmlns:a16="http://schemas.microsoft.com/office/drawing/2014/main" id="{522A0B6A-15FD-41C8-ACD4-C547B18A1CBE}"/>
              </a:ext>
            </a:extLst>
          </p:cNvPr>
          <p:cNvCxnSpPr>
            <a:cxnSpLocks/>
            <a:stCxn id="24" idx="2"/>
          </p:cNvCxnSpPr>
          <p:nvPr>
            <p:custDataLst>
              <p:tags r:id="rId2"/>
            </p:custDataLst>
          </p:nvPr>
        </p:nvCxnSpPr>
        <p:spPr>
          <a:xfrm flipH="1">
            <a:off x="1359809" y="1692315"/>
            <a:ext cx="0" cy="899159"/>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OTLSHAPE_TB_00000000000000000000000000000000_ScaleContainer">
            <a:extLst>
              <a:ext uri="{FF2B5EF4-FFF2-40B4-BE49-F238E27FC236}">
                <a16:creationId xmlns:a16="http://schemas.microsoft.com/office/drawing/2014/main" id="{B9EAE314-1A43-45F5-9AC6-23A08C277EA3}"/>
              </a:ext>
            </a:extLst>
          </p:cNvPr>
          <p:cNvSpPr/>
          <p:nvPr>
            <p:custDataLst>
              <p:tags r:id="rId3"/>
            </p:custDataLst>
          </p:nvPr>
        </p:nvSpPr>
        <p:spPr>
          <a:xfrm>
            <a:off x="927100" y="2651262"/>
            <a:ext cx="10337800" cy="381000"/>
          </a:xfrm>
          <a:prstGeom prst="rect">
            <a:avLst/>
          </a:prstGeom>
          <a:gradFill flip="none" rotWithShape="1">
            <a:gsLst>
              <a:gs pos="0">
                <a:srgbClr val="1F497D"/>
              </a:gs>
              <a:gs pos="100000">
                <a:srgbClr val="1F497D"/>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TLSHAPE_TB_00000000000000000000000000000000_TimescaleInterval1">
            <a:extLst>
              <a:ext uri="{FF2B5EF4-FFF2-40B4-BE49-F238E27FC236}">
                <a16:creationId xmlns:a16="http://schemas.microsoft.com/office/drawing/2014/main" id="{29350AE0-F655-491F-B81B-3DD83E374E57}"/>
              </a:ext>
            </a:extLst>
          </p:cNvPr>
          <p:cNvSpPr txBox="1"/>
          <p:nvPr>
            <p:custDataLst>
              <p:tags r:id="rId4"/>
            </p:custDataLst>
          </p:nvPr>
        </p:nvSpPr>
        <p:spPr>
          <a:xfrm>
            <a:off x="990600" y="2748735"/>
            <a:ext cx="203200"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Lug</a:t>
            </a:r>
          </a:p>
        </p:txBody>
      </p:sp>
      <p:sp>
        <p:nvSpPr>
          <p:cNvPr id="6" name="OTLSHAPE_TB_00000000000000000000000000000000_TimescaleInterval8">
            <a:extLst>
              <a:ext uri="{FF2B5EF4-FFF2-40B4-BE49-F238E27FC236}">
                <a16:creationId xmlns:a16="http://schemas.microsoft.com/office/drawing/2014/main" id="{55EF9C8D-4695-4BB5-9FFC-AB66E22E6274}"/>
              </a:ext>
            </a:extLst>
          </p:cNvPr>
          <p:cNvSpPr txBox="1"/>
          <p:nvPr>
            <p:custDataLst>
              <p:tags r:id="rId5"/>
            </p:custDataLst>
          </p:nvPr>
        </p:nvSpPr>
        <p:spPr>
          <a:xfrm>
            <a:off x="2681587" y="2764043"/>
            <a:ext cx="241300"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Ago</a:t>
            </a:r>
          </a:p>
        </p:txBody>
      </p:sp>
      <p:sp>
        <p:nvSpPr>
          <p:cNvPr id="7" name="OTLSHAPE_TB_00000000000000000000000000000000_TimescaleInterval9">
            <a:extLst>
              <a:ext uri="{FF2B5EF4-FFF2-40B4-BE49-F238E27FC236}">
                <a16:creationId xmlns:a16="http://schemas.microsoft.com/office/drawing/2014/main" id="{760B28F7-E5E5-46EF-9BEB-94CEED710BCB}"/>
              </a:ext>
            </a:extLst>
          </p:cNvPr>
          <p:cNvSpPr txBox="1"/>
          <p:nvPr>
            <p:custDataLst>
              <p:tags r:id="rId6"/>
            </p:custDataLst>
          </p:nvPr>
        </p:nvSpPr>
        <p:spPr>
          <a:xfrm>
            <a:off x="5257905" y="2756972"/>
            <a:ext cx="228600" cy="186055"/>
          </a:xfrm>
          <a:prstGeom prst="rect">
            <a:avLst/>
          </a:prstGeom>
          <a:noFill/>
        </p:spPr>
        <p:txBody>
          <a:bodyPr vert="horz" wrap="none" lIns="0" tIns="0" rIns="0" bIns="0" rtlCol="0" anchor="ctr" anchorCtr="0">
            <a:noAutofit/>
          </a:bodyPr>
          <a:lstStyle/>
          <a:p>
            <a:r>
              <a:rPr lang="en-US" sz="1200" spc="-18" dirty="0">
                <a:solidFill>
                  <a:schemeClr val="lt1"/>
                </a:solidFill>
                <a:latin typeface="Calibri" panose="020F0502020204030204" pitchFamily="34" charset="0"/>
              </a:rPr>
              <a:t>Set</a:t>
            </a:r>
          </a:p>
        </p:txBody>
      </p:sp>
      <p:sp>
        <p:nvSpPr>
          <p:cNvPr id="8" name="OTLSHAPE_TB_00000000000000000000000000000000_TimescaleInterval10">
            <a:extLst>
              <a:ext uri="{FF2B5EF4-FFF2-40B4-BE49-F238E27FC236}">
                <a16:creationId xmlns:a16="http://schemas.microsoft.com/office/drawing/2014/main" id="{D6591FE9-5499-4EF9-9397-9FF5D3F5DF24}"/>
              </a:ext>
            </a:extLst>
          </p:cNvPr>
          <p:cNvSpPr txBox="1"/>
          <p:nvPr>
            <p:custDataLst>
              <p:tags r:id="rId7"/>
            </p:custDataLst>
          </p:nvPr>
        </p:nvSpPr>
        <p:spPr>
          <a:xfrm>
            <a:off x="7860189" y="2757720"/>
            <a:ext cx="211148" cy="186055"/>
          </a:xfrm>
          <a:prstGeom prst="rect">
            <a:avLst/>
          </a:prstGeom>
          <a:noFill/>
        </p:spPr>
        <p:txBody>
          <a:bodyPr vert="horz" wrap="none" lIns="0" tIns="0" rIns="0" bIns="0" rtlCol="0" anchor="ctr" anchorCtr="0">
            <a:noAutofit/>
          </a:bodyPr>
          <a:lstStyle/>
          <a:p>
            <a:r>
              <a:rPr lang="en-US" sz="1200" spc="-22" dirty="0">
                <a:solidFill>
                  <a:schemeClr val="lt1"/>
                </a:solidFill>
                <a:latin typeface="Calibri" panose="020F0502020204030204" pitchFamily="34" charset="0"/>
              </a:rPr>
              <a:t>Ott</a:t>
            </a:r>
          </a:p>
        </p:txBody>
      </p:sp>
      <p:cxnSp>
        <p:nvCxnSpPr>
          <p:cNvPr id="9" name="OTLSHAPE_TB_00000000000000000000000000000000_Separator1">
            <a:extLst>
              <a:ext uri="{FF2B5EF4-FFF2-40B4-BE49-F238E27FC236}">
                <a16:creationId xmlns:a16="http://schemas.microsoft.com/office/drawing/2014/main" id="{063F34F5-2E5B-402B-9833-ADA0A56E0591}"/>
              </a:ext>
            </a:extLst>
          </p:cNvPr>
          <p:cNvCxnSpPr/>
          <p:nvPr>
            <p:custDataLst>
              <p:tags r:id="rId8"/>
            </p:custDataLst>
          </p:nvPr>
        </p:nvCxnSpPr>
        <p:spPr>
          <a:xfrm>
            <a:off x="1804041" y="2714762"/>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OTLSHAPE_TB_00000000000000000000000000000000_Separator2">
            <a:extLst>
              <a:ext uri="{FF2B5EF4-FFF2-40B4-BE49-F238E27FC236}">
                <a16:creationId xmlns:a16="http://schemas.microsoft.com/office/drawing/2014/main" id="{5E1D4BFC-3F73-4494-ADF2-B40CB9E8DD2A}"/>
              </a:ext>
            </a:extLst>
          </p:cNvPr>
          <p:cNvCxnSpPr/>
          <p:nvPr>
            <p:custDataLst>
              <p:tags r:id="rId9"/>
            </p:custDataLst>
          </p:nvPr>
        </p:nvCxnSpPr>
        <p:spPr>
          <a:xfrm>
            <a:off x="2596116" y="2714762"/>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OTLSHAPE_TB_00000000000000000000000000000000_Separator3">
            <a:extLst>
              <a:ext uri="{FF2B5EF4-FFF2-40B4-BE49-F238E27FC236}">
                <a16:creationId xmlns:a16="http://schemas.microsoft.com/office/drawing/2014/main" id="{9A6BC125-637C-4D4F-A181-81C12DB45978}"/>
              </a:ext>
            </a:extLst>
          </p:cNvPr>
          <p:cNvCxnSpPr/>
          <p:nvPr>
            <p:custDataLst>
              <p:tags r:id="rId10"/>
            </p:custDataLst>
          </p:nvPr>
        </p:nvCxnSpPr>
        <p:spPr>
          <a:xfrm>
            <a:off x="3473057" y="2714762"/>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OTLSHAPE_TB_00000000000000000000000000000000_Separator4">
            <a:extLst>
              <a:ext uri="{FF2B5EF4-FFF2-40B4-BE49-F238E27FC236}">
                <a16:creationId xmlns:a16="http://schemas.microsoft.com/office/drawing/2014/main" id="{E2190F4B-B84C-4BDF-BFD8-E4F33B86976F}"/>
              </a:ext>
            </a:extLst>
          </p:cNvPr>
          <p:cNvCxnSpPr/>
          <p:nvPr>
            <p:custDataLst>
              <p:tags r:id="rId11"/>
            </p:custDataLst>
          </p:nvPr>
        </p:nvCxnSpPr>
        <p:spPr>
          <a:xfrm>
            <a:off x="4321709" y="2714762"/>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OTLSHAPE_TB_00000000000000000000000000000000_Separator5">
            <a:extLst>
              <a:ext uri="{FF2B5EF4-FFF2-40B4-BE49-F238E27FC236}">
                <a16:creationId xmlns:a16="http://schemas.microsoft.com/office/drawing/2014/main" id="{787E45FA-FAD1-46C2-A8F9-FA9CEBE93DC4}"/>
              </a:ext>
            </a:extLst>
          </p:cNvPr>
          <p:cNvCxnSpPr/>
          <p:nvPr>
            <p:custDataLst>
              <p:tags r:id="rId12"/>
            </p:custDataLst>
          </p:nvPr>
        </p:nvCxnSpPr>
        <p:spPr>
          <a:xfrm>
            <a:off x="5198650" y="2714762"/>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OTLSHAPE_TB_00000000000000000000000000000000_Separator6">
            <a:extLst>
              <a:ext uri="{FF2B5EF4-FFF2-40B4-BE49-F238E27FC236}">
                <a16:creationId xmlns:a16="http://schemas.microsoft.com/office/drawing/2014/main" id="{5AF202AD-D050-466E-A8E4-8E9F0A71E325}"/>
              </a:ext>
            </a:extLst>
          </p:cNvPr>
          <p:cNvCxnSpPr/>
          <p:nvPr>
            <p:custDataLst>
              <p:tags r:id="rId13"/>
            </p:custDataLst>
          </p:nvPr>
        </p:nvCxnSpPr>
        <p:spPr>
          <a:xfrm>
            <a:off x="6047302" y="2714762"/>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OTLSHAPE_TB_00000000000000000000000000000000_Separator7">
            <a:extLst>
              <a:ext uri="{FF2B5EF4-FFF2-40B4-BE49-F238E27FC236}">
                <a16:creationId xmlns:a16="http://schemas.microsoft.com/office/drawing/2014/main" id="{C7422433-8881-4D66-BB25-DC473B8D2F49}"/>
              </a:ext>
            </a:extLst>
          </p:cNvPr>
          <p:cNvCxnSpPr/>
          <p:nvPr>
            <p:custDataLst>
              <p:tags r:id="rId14"/>
            </p:custDataLst>
          </p:nvPr>
        </p:nvCxnSpPr>
        <p:spPr>
          <a:xfrm>
            <a:off x="6924243" y="2714762"/>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OTLSHAPE_TB_00000000000000000000000000000000_Separator8">
            <a:extLst>
              <a:ext uri="{FF2B5EF4-FFF2-40B4-BE49-F238E27FC236}">
                <a16:creationId xmlns:a16="http://schemas.microsoft.com/office/drawing/2014/main" id="{786C463F-3323-441F-8BED-1AC643BD755A}"/>
              </a:ext>
            </a:extLst>
          </p:cNvPr>
          <p:cNvCxnSpPr/>
          <p:nvPr>
            <p:custDataLst>
              <p:tags r:id="rId15"/>
            </p:custDataLst>
          </p:nvPr>
        </p:nvCxnSpPr>
        <p:spPr>
          <a:xfrm>
            <a:off x="7801184" y="2714762"/>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OTLSHAPE_TB_00000000000000000000000000000000_Separator9">
            <a:extLst>
              <a:ext uri="{FF2B5EF4-FFF2-40B4-BE49-F238E27FC236}">
                <a16:creationId xmlns:a16="http://schemas.microsoft.com/office/drawing/2014/main" id="{84B575F9-CBA2-4326-A7F2-4842A924A47E}"/>
              </a:ext>
            </a:extLst>
          </p:cNvPr>
          <p:cNvCxnSpPr/>
          <p:nvPr>
            <p:custDataLst>
              <p:tags r:id="rId16"/>
            </p:custDataLst>
          </p:nvPr>
        </p:nvCxnSpPr>
        <p:spPr>
          <a:xfrm>
            <a:off x="8649836" y="2714762"/>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OTLSHAPE_TB_00000000000000000000000000000000_Separator10">
            <a:extLst>
              <a:ext uri="{FF2B5EF4-FFF2-40B4-BE49-F238E27FC236}">
                <a16:creationId xmlns:a16="http://schemas.microsoft.com/office/drawing/2014/main" id="{89D61460-7036-4310-AA5F-7224842A86C2}"/>
              </a:ext>
            </a:extLst>
          </p:cNvPr>
          <p:cNvCxnSpPr/>
          <p:nvPr>
            <p:custDataLst>
              <p:tags r:id="rId17"/>
            </p:custDataLst>
          </p:nvPr>
        </p:nvCxnSpPr>
        <p:spPr>
          <a:xfrm>
            <a:off x="9526776" y="2714762"/>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OTLSHAPE_M_4298d59017d340f39c7e0ca78ccf369c_Shape">
            <a:extLst>
              <a:ext uri="{FF2B5EF4-FFF2-40B4-BE49-F238E27FC236}">
                <a16:creationId xmlns:a16="http://schemas.microsoft.com/office/drawing/2014/main" id="{0230B563-7FE5-4425-B512-640145393607}"/>
              </a:ext>
            </a:extLst>
          </p:cNvPr>
          <p:cNvSpPr/>
          <p:nvPr>
            <p:custDataLst>
              <p:tags r:id="rId18"/>
            </p:custDataLst>
          </p:nvPr>
        </p:nvSpPr>
        <p:spPr>
          <a:xfrm flipV="1">
            <a:off x="901006" y="2460762"/>
            <a:ext cx="228600" cy="254000"/>
          </a:xfrm>
          <a:prstGeom prst="triangle">
            <a:avLst/>
          </a:prstGeom>
          <a:solidFill>
            <a:srgbClr val="C0000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TLSHAPE_M_3c73529537f24b0ca1161d68d29f5d30_Shape">
            <a:extLst>
              <a:ext uri="{FF2B5EF4-FFF2-40B4-BE49-F238E27FC236}">
                <a16:creationId xmlns:a16="http://schemas.microsoft.com/office/drawing/2014/main" id="{B21F0AE2-F51D-4318-B02F-5D6638438854}"/>
              </a:ext>
            </a:extLst>
          </p:cNvPr>
          <p:cNvSpPr/>
          <p:nvPr>
            <p:custDataLst>
              <p:tags r:id="rId19"/>
            </p:custDataLst>
          </p:nvPr>
        </p:nvSpPr>
        <p:spPr>
          <a:xfrm>
            <a:off x="1245509" y="2464474"/>
            <a:ext cx="228600" cy="254000"/>
          </a:xfrm>
          <a:prstGeom prst="diamond">
            <a:avLst/>
          </a:prstGeom>
          <a:solidFill>
            <a:srgbClr val="0070C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TLSHAPE_M_4298d59017d340f39c7e0ca78ccf369c_Title">
            <a:extLst>
              <a:ext uri="{FF2B5EF4-FFF2-40B4-BE49-F238E27FC236}">
                <a16:creationId xmlns:a16="http://schemas.microsoft.com/office/drawing/2014/main" id="{86959B7D-5348-48D7-975A-BC292947914D}"/>
              </a:ext>
            </a:extLst>
          </p:cNvPr>
          <p:cNvSpPr txBox="1"/>
          <p:nvPr>
            <p:custDataLst>
              <p:tags r:id="rId20"/>
            </p:custDataLst>
          </p:nvPr>
        </p:nvSpPr>
        <p:spPr>
          <a:xfrm>
            <a:off x="764946" y="1645196"/>
            <a:ext cx="542439" cy="169277"/>
          </a:xfrm>
          <a:prstGeom prst="rect">
            <a:avLst/>
          </a:prstGeom>
          <a:noFill/>
        </p:spPr>
        <p:txBody>
          <a:bodyPr vert="horz" wrap="square" lIns="0" tIns="0" rIns="0" bIns="0" rtlCol="0" anchor="ctr" anchorCtr="0">
            <a:spAutoFit/>
          </a:bodyPr>
          <a:lstStyle/>
          <a:p>
            <a:pPr algn="ctr"/>
            <a:r>
              <a:rPr lang="en-US" sz="1100" b="1" spc="-12" dirty="0" err="1">
                <a:solidFill>
                  <a:schemeClr val="dk1"/>
                </a:solidFill>
                <a:latin typeface="Calibri" panose="020F0502020204030204" pitchFamily="34" charset="0"/>
              </a:rPr>
              <a:t>Incidente</a:t>
            </a:r>
            <a:endParaRPr lang="en-US" sz="1100" b="1" spc="-12" dirty="0">
              <a:solidFill>
                <a:schemeClr val="dk1"/>
              </a:solidFill>
              <a:latin typeface="Calibri" panose="020F0502020204030204" pitchFamily="34" charset="0"/>
            </a:endParaRPr>
          </a:p>
        </p:txBody>
      </p:sp>
      <p:sp>
        <p:nvSpPr>
          <p:cNvPr id="22" name="OTLSHAPE_M_4298d59017d340f39c7e0ca78ccf369c_Date">
            <a:extLst>
              <a:ext uri="{FF2B5EF4-FFF2-40B4-BE49-F238E27FC236}">
                <a16:creationId xmlns:a16="http://schemas.microsoft.com/office/drawing/2014/main" id="{03DD74B8-77FA-4900-8630-106E6ADE720D}"/>
              </a:ext>
            </a:extLst>
          </p:cNvPr>
          <p:cNvSpPr txBox="1"/>
          <p:nvPr>
            <p:custDataLst>
              <p:tags r:id="rId21"/>
            </p:custDataLst>
          </p:nvPr>
        </p:nvSpPr>
        <p:spPr>
          <a:xfrm>
            <a:off x="852533" y="1828362"/>
            <a:ext cx="396875" cy="153888"/>
          </a:xfrm>
          <a:prstGeom prst="rect">
            <a:avLst/>
          </a:prstGeom>
          <a:noFill/>
        </p:spPr>
        <p:txBody>
          <a:bodyPr vert="horz" wrap="square" lIns="0" tIns="0" rIns="0" bIns="0" rtlCol="0" anchor="ctr" anchorCtr="0">
            <a:spAutoFit/>
          </a:bodyPr>
          <a:lstStyle/>
          <a:p>
            <a:pPr algn="ctr"/>
            <a:r>
              <a:rPr lang="en-US" sz="1000" spc="-6" dirty="0">
                <a:solidFill>
                  <a:srgbClr val="44546A"/>
                </a:solidFill>
                <a:latin typeface="Calibri" panose="020F0502020204030204" pitchFamily="34" charset="0"/>
              </a:rPr>
              <a:t>12 Lug</a:t>
            </a:r>
          </a:p>
        </p:txBody>
      </p:sp>
      <p:sp>
        <p:nvSpPr>
          <p:cNvPr id="23" name="OTLSHAPE_M_3c73529537f24b0ca1161d68d29f5d30_Title">
            <a:extLst>
              <a:ext uri="{FF2B5EF4-FFF2-40B4-BE49-F238E27FC236}">
                <a16:creationId xmlns:a16="http://schemas.microsoft.com/office/drawing/2014/main" id="{89E6097D-7E7E-4C51-907F-01D3878393AB}"/>
              </a:ext>
            </a:extLst>
          </p:cNvPr>
          <p:cNvSpPr txBox="1"/>
          <p:nvPr>
            <p:custDataLst>
              <p:tags r:id="rId22"/>
            </p:custDataLst>
          </p:nvPr>
        </p:nvSpPr>
        <p:spPr>
          <a:xfrm>
            <a:off x="1043211" y="1354071"/>
            <a:ext cx="685800" cy="170519"/>
          </a:xfrm>
          <a:prstGeom prst="rect">
            <a:avLst/>
          </a:prstGeom>
          <a:noFill/>
        </p:spPr>
        <p:txBody>
          <a:bodyPr vert="horz" wrap="square" lIns="0" tIns="0" rIns="0" bIns="0" rtlCol="0" anchor="ctr" anchorCtr="0">
            <a:spAutoFit/>
          </a:bodyPr>
          <a:lstStyle/>
          <a:p>
            <a:pPr algn="ctr"/>
            <a:r>
              <a:rPr lang="en-US" sz="1100" b="1" spc="-8" dirty="0">
                <a:solidFill>
                  <a:schemeClr val="dk1"/>
                </a:solidFill>
                <a:latin typeface="Calibri" panose="020F0502020204030204" pitchFamily="34" charset="0"/>
              </a:rPr>
              <a:t>VMW+AD</a:t>
            </a:r>
          </a:p>
        </p:txBody>
      </p:sp>
      <p:sp>
        <p:nvSpPr>
          <p:cNvPr id="24" name="OTLSHAPE_M_3c73529537f24b0ca1161d68d29f5d30_Date">
            <a:extLst>
              <a:ext uri="{FF2B5EF4-FFF2-40B4-BE49-F238E27FC236}">
                <a16:creationId xmlns:a16="http://schemas.microsoft.com/office/drawing/2014/main" id="{3AD67ABC-6C32-4DED-963F-73F41B9DD73C}"/>
              </a:ext>
            </a:extLst>
          </p:cNvPr>
          <p:cNvSpPr txBox="1"/>
          <p:nvPr>
            <p:custDataLst>
              <p:tags r:id="rId23"/>
            </p:custDataLst>
          </p:nvPr>
        </p:nvSpPr>
        <p:spPr>
          <a:xfrm>
            <a:off x="1213772" y="1537290"/>
            <a:ext cx="355600" cy="155025"/>
          </a:xfrm>
          <a:prstGeom prst="rect">
            <a:avLst/>
          </a:prstGeom>
          <a:noFill/>
        </p:spPr>
        <p:txBody>
          <a:bodyPr vert="horz" wrap="square" lIns="0" tIns="0" rIns="0" bIns="0" rtlCol="0" anchor="ctr" anchorCtr="0">
            <a:spAutoFit/>
          </a:bodyPr>
          <a:lstStyle/>
          <a:p>
            <a:pPr algn="ctr"/>
            <a:r>
              <a:rPr lang="en-US" sz="1000" spc="-8" dirty="0">
                <a:solidFill>
                  <a:srgbClr val="44546A"/>
                </a:solidFill>
                <a:latin typeface="Calibri" panose="020F0502020204030204" pitchFamily="34" charset="0"/>
              </a:rPr>
              <a:t>13 Lug</a:t>
            </a:r>
          </a:p>
        </p:txBody>
      </p:sp>
      <p:cxnSp>
        <p:nvCxnSpPr>
          <p:cNvPr id="25" name="OTLSHAPE_M_1d0cf0bb23424d8baf91035f0955cd27_Connector1">
            <a:extLst>
              <a:ext uri="{FF2B5EF4-FFF2-40B4-BE49-F238E27FC236}">
                <a16:creationId xmlns:a16="http://schemas.microsoft.com/office/drawing/2014/main" id="{6FEF5FC0-BF6B-4267-AA14-EAD16D95BCB4}"/>
              </a:ext>
            </a:extLst>
          </p:cNvPr>
          <p:cNvCxnSpPr>
            <a:cxnSpLocks/>
          </p:cNvCxnSpPr>
          <p:nvPr>
            <p:custDataLst>
              <p:tags r:id="rId24"/>
            </p:custDataLst>
          </p:nvPr>
        </p:nvCxnSpPr>
        <p:spPr>
          <a:xfrm>
            <a:off x="1534811" y="3219050"/>
            <a:ext cx="0" cy="164705"/>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OTLSHAPE_M_1d0cf0bb23424d8baf91035f0955cd27_Shape">
            <a:extLst>
              <a:ext uri="{FF2B5EF4-FFF2-40B4-BE49-F238E27FC236}">
                <a16:creationId xmlns:a16="http://schemas.microsoft.com/office/drawing/2014/main" id="{43E2EC80-F03D-4C2E-8152-A86B520AE489}"/>
              </a:ext>
            </a:extLst>
          </p:cNvPr>
          <p:cNvSpPr/>
          <p:nvPr>
            <p:custDataLst>
              <p:tags r:id="rId25"/>
            </p:custDataLst>
          </p:nvPr>
        </p:nvSpPr>
        <p:spPr>
          <a:xfrm>
            <a:off x="1420511" y="2965050"/>
            <a:ext cx="228600" cy="254000"/>
          </a:xfrm>
          <a:prstGeom prst="diamond">
            <a:avLst/>
          </a:prstGeom>
          <a:solidFill>
            <a:srgbClr val="0070C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TLSHAPE_M_1d0cf0bb23424d8baf91035f0955cd27_Title">
            <a:extLst>
              <a:ext uri="{FF2B5EF4-FFF2-40B4-BE49-F238E27FC236}">
                <a16:creationId xmlns:a16="http://schemas.microsoft.com/office/drawing/2014/main" id="{9C4C3957-80B9-447F-9416-D06A3B3541B5}"/>
              </a:ext>
            </a:extLst>
          </p:cNvPr>
          <p:cNvSpPr txBox="1"/>
          <p:nvPr>
            <p:custDataLst>
              <p:tags r:id="rId26"/>
            </p:custDataLst>
          </p:nvPr>
        </p:nvSpPr>
        <p:spPr>
          <a:xfrm>
            <a:off x="1335894" y="3540597"/>
            <a:ext cx="393117" cy="170519"/>
          </a:xfrm>
          <a:prstGeom prst="rect">
            <a:avLst/>
          </a:prstGeom>
          <a:noFill/>
        </p:spPr>
        <p:txBody>
          <a:bodyPr vert="horz" wrap="square" lIns="0" tIns="0" rIns="0" bIns="0" rtlCol="0" anchor="ctr" anchorCtr="0">
            <a:spAutoFit/>
          </a:bodyPr>
          <a:lstStyle/>
          <a:p>
            <a:pPr algn="ctr"/>
            <a:r>
              <a:rPr lang="en-US" sz="1100" b="1" spc="-8" dirty="0">
                <a:solidFill>
                  <a:schemeClr val="dk1"/>
                </a:solidFill>
                <a:latin typeface="Calibri" panose="020F0502020204030204" pitchFamily="34" charset="0"/>
              </a:rPr>
              <a:t>VPN</a:t>
            </a:r>
          </a:p>
        </p:txBody>
      </p:sp>
      <p:sp>
        <p:nvSpPr>
          <p:cNvPr id="28" name="OTLSHAPE_M_1d0cf0bb23424d8baf91035f0955cd27_Date">
            <a:extLst>
              <a:ext uri="{FF2B5EF4-FFF2-40B4-BE49-F238E27FC236}">
                <a16:creationId xmlns:a16="http://schemas.microsoft.com/office/drawing/2014/main" id="{4CA6C40D-3229-4C02-B154-061A0E21D295}"/>
              </a:ext>
            </a:extLst>
          </p:cNvPr>
          <p:cNvSpPr txBox="1"/>
          <p:nvPr>
            <p:custDataLst>
              <p:tags r:id="rId27"/>
            </p:custDataLst>
          </p:nvPr>
        </p:nvSpPr>
        <p:spPr>
          <a:xfrm>
            <a:off x="1347852" y="3386709"/>
            <a:ext cx="369202" cy="153888"/>
          </a:xfrm>
          <a:prstGeom prst="rect">
            <a:avLst/>
          </a:prstGeom>
          <a:noFill/>
        </p:spPr>
        <p:txBody>
          <a:bodyPr vert="horz" wrap="square" lIns="0" tIns="0" rIns="0" bIns="0" rtlCol="0" anchor="ctr" anchorCtr="0">
            <a:spAutoFit/>
          </a:bodyPr>
          <a:lstStyle/>
          <a:p>
            <a:pPr algn="ctr"/>
            <a:r>
              <a:rPr lang="en-US" sz="1000" spc="-6" dirty="0">
                <a:solidFill>
                  <a:srgbClr val="44546A"/>
                </a:solidFill>
                <a:latin typeface="Calibri" panose="020F0502020204030204" pitchFamily="34" charset="0"/>
              </a:rPr>
              <a:t>14 Lug</a:t>
            </a:r>
          </a:p>
        </p:txBody>
      </p:sp>
      <p:cxnSp>
        <p:nvCxnSpPr>
          <p:cNvPr id="29" name="OTLSHAPE_M_c1adc2e9089c4b71889031216f2b5af2_Connector1">
            <a:extLst>
              <a:ext uri="{FF2B5EF4-FFF2-40B4-BE49-F238E27FC236}">
                <a16:creationId xmlns:a16="http://schemas.microsoft.com/office/drawing/2014/main" id="{BA2CB5A6-6B32-4516-A324-C2F6A196FFB4}"/>
              </a:ext>
            </a:extLst>
          </p:cNvPr>
          <p:cNvCxnSpPr>
            <a:cxnSpLocks/>
          </p:cNvCxnSpPr>
          <p:nvPr>
            <p:custDataLst>
              <p:tags r:id="rId28"/>
            </p:custDataLst>
          </p:nvPr>
        </p:nvCxnSpPr>
        <p:spPr>
          <a:xfrm>
            <a:off x="1548599" y="1812633"/>
            <a:ext cx="0" cy="868834"/>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OTLSHAPE_M_c1adc2e9089c4b71889031216f2b5af2_Shape">
            <a:extLst>
              <a:ext uri="{FF2B5EF4-FFF2-40B4-BE49-F238E27FC236}">
                <a16:creationId xmlns:a16="http://schemas.microsoft.com/office/drawing/2014/main" id="{D39C50E3-8337-4881-9D06-EE11FAF34966}"/>
              </a:ext>
            </a:extLst>
          </p:cNvPr>
          <p:cNvSpPr/>
          <p:nvPr>
            <p:custDataLst>
              <p:tags r:id="rId29"/>
            </p:custDataLst>
          </p:nvPr>
        </p:nvSpPr>
        <p:spPr>
          <a:xfrm rot="16200000">
            <a:off x="1586559" y="1800072"/>
            <a:ext cx="165100" cy="190500"/>
          </a:xfrm>
          <a:prstGeom prst="flowChartMerge">
            <a:avLst/>
          </a:prstGeom>
          <a:solidFill>
            <a:srgbClr val="9BBB59"/>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TLSHAPE_M_c1adc2e9089c4b71889031216f2b5af2_Title">
            <a:extLst>
              <a:ext uri="{FF2B5EF4-FFF2-40B4-BE49-F238E27FC236}">
                <a16:creationId xmlns:a16="http://schemas.microsoft.com/office/drawing/2014/main" id="{DE7CC818-B817-40BB-83A5-AC085E25D9D5}"/>
              </a:ext>
            </a:extLst>
          </p:cNvPr>
          <p:cNvSpPr txBox="1"/>
          <p:nvPr>
            <p:custDataLst>
              <p:tags r:id="rId30"/>
            </p:custDataLst>
          </p:nvPr>
        </p:nvSpPr>
        <p:spPr>
          <a:xfrm>
            <a:off x="1783884" y="1694618"/>
            <a:ext cx="457200" cy="170519"/>
          </a:xfrm>
          <a:prstGeom prst="rect">
            <a:avLst/>
          </a:prstGeom>
          <a:noFill/>
        </p:spPr>
        <p:txBody>
          <a:bodyPr vert="horz" wrap="square" lIns="0" tIns="0" rIns="0" bIns="0" rtlCol="0" anchor="ctr" anchorCtr="0">
            <a:spAutoFit/>
          </a:bodyPr>
          <a:lstStyle/>
          <a:p>
            <a:r>
              <a:rPr lang="en-US" sz="1100" b="1" spc="-12" dirty="0">
                <a:solidFill>
                  <a:schemeClr val="dk1"/>
                </a:solidFill>
                <a:latin typeface="Calibri" panose="020F0502020204030204" pitchFamily="34" charset="0"/>
              </a:rPr>
              <a:t>PC</a:t>
            </a:r>
          </a:p>
        </p:txBody>
      </p:sp>
      <p:sp>
        <p:nvSpPr>
          <p:cNvPr id="32" name="OTLSHAPE_M_c1adc2e9089c4b71889031216f2b5af2_Date">
            <a:extLst>
              <a:ext uri="{FF2B5EF4-FFF2-40B4-BE49-F238E27FC236}">
                <a16:creationId xmlns:a16="http://schemas.microsoft.com/office/drawing/2014/main" id="{5236A797-8261-4C3C-BFF3-B7F0806F2CB4}"/>
              </a:ext>
            </a:extLst>
          </p:cNvPr>
          <p:cNvSpPr txBox="1"/>
          <p:nvPr>
            <p:custDataLst>
              <p:tags r:id="rId31"/>
            </p:custDataLst>
          </p:nvPr>
        </p:nvSpPr>
        <p:spPr>
          <a:xfrm>
            <a:off x="1783884" y="1877837"/>
            <a:ext cx="368300" cy="155025"/>
          </a:xfrm>
          <a:prstGeom prst="rect">
            <a:avLst/>
          </a:prstGeom>
          <a:noFill/>
        </p:spPr>
        <p:txBody>
          <a:bodyPr vert="horz" wrap="square" lIns="0" tIns="0" rIns="0" bIns="0" rtlCol="0" anchor="ctr" anchorCtr="0">
            <a:spAutoFit/>
          </a:bodyPr>
          <a:lstStyle/>
          <a:p>
            <a:r>
              <a:rPr lang="en-US" sz="1000" spc="-6" dirty="0">
                <a:solidFill>
                  <a:srgbClr val="44546A"/>
                </a:solidFill>
                <a:latin typeface="Calibri" panose="020F0502020204030204" pitchFamily="34" charset="0"/>
              </a:rPr>
              <a:t>14 Lug</a:t>
            </a:r>
          </a:p>
        </p:txBody>
      </p:sp>
      <p:cxnSp>
        <p:nvCxnSpPr>
          <p:cNvPr id="33" name="OTLSHAPE_M_1d0cf0bb23424d8baf91035f0955cd27_Connector1">
            <a:extLst>
              <a:ext uri="{FF2B5EF4-FFF2-40B4-BE49-F238E27FC236}">
                <a16:creationId xmlns:a16="http://schemas.microsoft.com/office/drawing/2014/main" id="{25E00C40-2C0F-4B5F-8F35-D2A41B9E23FB}"/>
              </a:ext>
            </a:extLst>
          </p:cNvPr>
          <p:cNvCxnSpPr>
            <a:cxnSpLocks/>
          </p:cNvCxnSpPr>
          <p:nvPr>
            <p:custDataLst>
              <p:tags r:id="rId32"/>
            </p:custDataLst>
          </p:nvPr>
        </p:nvCxnSpPr>
        <p:spPr>
          <a:xfrm>
            <a:off x="2210465" y="3219050"/>
            <a:ext cx="0" cy="164705"/>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OTLSHAPE_M_1d0cf0bb23424d8baf91035f0955cd27_Shape">
            <a:extLst>
              <a:ext uri="{FF2B5EF4-FFF2-40B4-BE49-F238E27FC236}">
                <a16:creationId xmlns:a16="http://schemas.microsoft.com/office/drawing/2014/main" id="{C26F5F16-1F42-49C6-A730-14A95A73EFFF}"/>
              </a:ext>
            </a:extLst>
          </p:cNvPr>
          <p:cNvSpPr/>
          <p:nvPr>
            <p:custDataLst>
              <p:tags r:id="rId33"/>
            </p:custDataLst>
          </p:nvPr>
        </p:nvSpPr>
        <p:spPr>
          <a:xfrm>
            <a:off x="2096165" y="2965050"/>
            <a:ext cx="228600" cy="254000"/>
          </a:xfrm>
          <a:prstGeom prst="diamond">
            <a:avLst/>
          </a:prstGeom>
          <a:solidFill>
            <a:srgbClr val="0070C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TLSHAPE_M_1d0cf0bb23424d8baf91035f0955cd27_Title">
            <a:extLst>
              <a:ext uri="{FF2B5EF4-FFF2-40B4-BE49-F238E27FC236}">
                <a16:creationId xmlns:a16="http://schemas.microsoft.com/office/drawing/2014/main" id="{E03E680C-DDF6-49A3-A3D2-B68CA87520E2}"/>
              </a:ext>
            </a:extLst>
          </p:cNvPr>
          <p:cNvSpPr txBox="1"/>
          <p:nvPr>
            <p:custDataLst>
              <p:tags r:id="rId34"/>
            </p:custDataLst>
          </p:nvPr>
        </p:nvSpPr>
        <p:spPr>
          <a:xfrm>
            <a:off x="1804041" y="3520069"/>
            <a:ext cx="822061" cy="338554"/>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Mandato</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informatico</a:t>
            </a:r>
            <a:endParaRPr lang="en-US" sz="1100" b="1" spc="-8" dirty="0">
              <a:solidFill>
                <a:schemeClr val="dk1"/>
              </a:solidFill>
              <a:latin typeface="Calibri" panose="020F0502020204030204" pitchFamily="34" charset="0"/>
            </a:endParaRPr>
          </a:p>
        </p:txBody>
      </p:sp>
      <p:sp>
        <p:nvSpPr>
          <p:cNvPr id="36" name="OTLSHAPE_M_1d0cf0bb23424d8baf91035f0955cd27_Date">
            <a:extLst>
              <a:ext uri="{FF2B5EF4-FFF2-40B4-BE49-F238E27FC236}">
                <a16:creationId xmlns:a16="http://schemas.microsoft.com/office/drawing/2014/main" id="{4D3DDA14-07C5-4ABF-9054-24A9F78D4B8B}"/>
              </a:ext>
            </a:extLst>
          </p:cNvPr>
          <p:cNvSpPr txBox="1"/>
          <p:nvPr>
            <p:custDataLst>
              <p:tags r:id="rId35"/>
            </p:custDataLst>
          </p:nvPr>
        </p:nvSpPr>
        <p:spPr>
          <a:xfrm>
            <a:off x="2023506" y="3386709"/>
            <a:ext cx="369202" cy="153888"/>
          </a:xfrm>
          <a:prstGeom prst="rect">
            <a:avLst/>
          </a:prstGeom>
          <a:noFill/>
        </p:spPr>
        <p:txBody>
          <a:bodyPr vert="horz" wrap="square" lIns="0" tIns="0" rIns="0" bIns="0" rtlCol="0" anchor="ctr" anchorCtr="0">
            <a:spAutoFit/>
          </a:bodyPr>
          <a:lstStyle/>
          <a:p>
            <a:pPr algn="ctr"/>
            <a:r>
              <a:rPr lang="en-US" sz="1000" spc="-6" dirty="0">
                <a:solidFill>
                  <a:srgbClr val="44546A"/>
                </a:solidFill>
                <a:latin typeface="Calibri" panose="020F0502020204030204" pitchFamily="34" charset="0"/>
              </a:rPr>
              <a:t>20 Lug</a:t>
            </a:r>
          </a:p>
        </p:txBody>
      </p:sp>
      <p:sp>
        <p:nvSpPr>
          <p:cNvPr id="37" name="OTLSHAPE_TB_00000000000000000000000000000000_TimescaleInterval11">
            <a:extLst>
              <a:ext uri="{FF2B5EF4-FFF2-40B4-BE49-F238E27FC236}">
                <a16:creationId xmlns:a16="http://schemas.microsoft.com/office/drawing/2014/main" id="{200A76C3-3B83-4819-917B-82ED66D6989D}"/>
              </a:ext>
            </a:extLst>
          </p:cNvPr>
          <p:cNvSpPr txBox="1"/>
          <p:nvPr>
            <p:custDataLst>
              <p:tags r:id="rId36"/>
            </p:custDataLst>
          </p:nvPr>
        </p:nvSpPr>
        <p:spPr>
          <a:xfrm>
            <a:off x="10491089" y="2749328"/>
            <a:ext cx="243978" cy="186055"/>
          </a:xfrm>
          <a:prstGeom prst="rect">
            <a:avLst/>
          </a:prstGeom>
          <a:noFill/>
        </p:spPr>
        <p:txBody>
          <a:bodyPr vert="horz" wrap="none" lIns="0" tIns="0" rIns="0" bIns="0" rtlCol="0" anchor="ctr" anchorCtr="0">
            <a:noAutofit/>
          </a:bodyPr>
          <a:lstStyle/>
          <a:p>
            <a:r>
              <a:rPr lang="en-US" sz="1200" spc="-20">
                <a:solidFill>
                  <a:schemeClr val="lt1"/>
                </a:solidFill>
                <a:latin typeface="Calibri" panose="020F0502020204030204" pitchFamily="34" charset="0"/>
              </a:rPr>
              <a:t>Nov</a:t>
            </a:r>
          </a:p>
        </p:txBody>
      </p:sp>
      <p:cxnSp>
        <p:nvCxnSpPr>
          <p:cNvPr id="38" name="OTLSHAPE_TB_00000000000000000000000000000000_Separator10">
            <a:extLst>
              <a:ext uri="{FF2B5EF4-FFF2-40B4-BE49-F238E27FC236}">
                <a16:creationId xmlns:a16="http://schemas.microsoft.com/office/drawing/2014/main" id="{EA033198-55BF-4593-A17E-BA09D01BCF54}"/>
              </a:ext>
            </a:extLst>
          </p:cNvPr>
          <p:cNvCxnSpPr/>
          <p:nvPr>
            <p:custDataLst>
              <p:tags r:id="rId37"/>
            </p:custDataLst>
          </p:nvPr>
        </p:nvCxnSpPr>
        <p:spPr>
          <a:xfrm>
            <a:off x="10427588" y="2715355"/>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Sottotitolo 2">
            <a:extLst>
              <a:ext uri="{FF2B5EF4-FFF2-40B4-BE49-F238E27FC236}">
                <a16:creationId xmlns:a16="http://schemas.microsoft.com/office/drawing/2014/main" id="{73A04497-BA0A-4DEA-90C6-4E2CBD73A7F8}"/>
              </a:ext>
            </a:extLst>
          </p:cNvPr>
          <p:cNvSpPr txBox="1">
            <a:spLocks/>
          </p:cNvSpPr>
          <p:nvPr/>
        </p:nvSpPr>
        <p:spPr>
          <a:xfrm>
            <a:off x="852533" y="3892091"/>
            <a:ext cx="10412367" cy="2467850"/>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it-IT" b="1" dirty="0">
                <a:latin typeface="Red Hat Display Black" panose="02010303040201060303" pitchFamily="2" charset="0"/>
              </a:rPr>
              <a:t>12 luglio (mercoledì): </a:t>
            </a:r>
            <a:r>
              <a:rPr lang="it-IT" dirty="0">
                <a:latin typeface="Red Hat Display Medium" panose="02010303040201060303" pitchFamily="2" charset="0"/>
                <a:ea typeface="Red Hat Display Medium" panose="02010303040201060303" pitchFamily="2" charset="0"/>
                <a:cs typeface="Red Hat Display Medium" panose="02010303040201060303" pitchFamily="2" charset="0"/>
              </a:rPr>
              <a:t>incidente</a:t>
            </a:r>
          </a:p>
          <a:p>
            <a:pPr algn="just">
              <a:lnSpc>
                <a:spcPct val="150000"/>
              </a:lnSpc>
            </a:pPr>
            <a:r>
              <a:rPr lang="it-IT" b="1" dirty="0">
                <a:latin typeface="Red Hat Display Black" panose="02010303040201060303" pitchFamily="2" charset="0"/>
              </a:rPr>
              <a:t>13 luglio (giovedì): </a:t>
            </a:r>
            <a:r>
              <a:rPr lang="it-IT" dirty="0">
                <a:latin typeface="Red Hat Display Black" panose="02010303040201060303" pitchFamily="2" charset="0"/>
              </a:rPr>
              <a:t>creata nuova infrastruttura AD e </a:t>
            </a:r>
            <a:r>
              <a:rPr lang="it-IT" dirty="0" err="1">
                <a:latin typeface="Red Hat Display Black" panose="02010303040201060303" pitchFamily="2" charset="0"/>
              </a:rPr>
              <a:t>VMWare</a:t>
            </a:r>
            <a:r>
              <a:rPr lang="it-IT" dirty="0">
                <a:latin typeface="Red Hat Display Black" panose="02010303040201060303" pitchFamily="2" charset="0"/>
              </a:rPr>
              <a:t> (in datacenter Lepida)</a:t>
            </a:r>
          </a:p>
          <a:p>
            <a:pPr algn="just">
              <a:lnSpc>
                <a:spcPct val="150000"/>
              </a:lnSpc>
            </a:pPr>
            <a:r>
              <a:rPr lang="it-IT" b="1" dirty="0">
                <a:latin typeface="Red Hat Display Black" panose="02010303040201060303" pitchFamily="2" charset="0"/>
              </a:rPr>
              <a:t>14 luglio (venerdì)</a:t>
            </a:r>
            <a:r>
              <a:rPr lang="it-IT" dirty="0">
                <a:latin typeface="Red Hat Display Black" panose="02010303040201060303" pitchFamily="2" charset="0"/>
              </a:rPr>
              <a:t>: create da parte di Lepida le VPN per l’accesso diretto al gestionale da parte del personale dell’Ente e da quello del service paghe; inizio della preparazione dei PC portatili disponibili in magazzino per il Servizio del Personale</a:t>
            </a:r>
          </a:p>
          <a:p>
            <a:pPr algn="just">
              <a:lnSpc>
                <a:spcPct val="150000"/>
              </a:lnSpc>
            </a:pPr>
            <a:r>
              <a:rPr lang="it-IT" b="1" dirty="0">
                <a:latin typeface="Red Hat Display Black" panose="02010303040201060303" pitchFamily="2" charset="0"/>
              </a:rPr>
              <a:t>17 luglio (lunedì): </a:t>
            </a:r>
            <a:r>
              <a:rPr lang="it-IT" dirty="0">
                <a:latin typeface="Red Hat Display Black" panose="02010303040201060303" pitchFamily="2" charset="0"/>
              </a:rPr>
              <a:t>personale interno e del service sono in grado di lavorare sull’elaborazione stipendi</a:t>
            </a:r>
          </a:p>
          <a:p>
            <a:pPr algn="just">
              <a:lnSpc>
                <a:spcPct val="150000"/>
              </a:lnSpc>
            </a:pPr>
            <a:r>
              <a:rPr lang="it-IT" b="1" dirty="0">
                <a:latin typeface="Red Hat Display Black" panose="02010303040201060303" pitchFamily="2" charset="0"/>
              </a:rPr>
              <a:t>20 luglio (giovedì): </a:t>
            </a:r>
            <a:r>
              <a:rPr lang="it-IT" dirty="0">
                <a:latin typeface="Red Hat Display Black" panose="02010303040201060303" pitchFamily="2" charset="0"/>
              </a:rPr>
              <a:t>ripristinato server mandato informatico e conseguente invio, nei giorni seguenti, dei mandati al tesoriere</a:t>
            </a:r>
          </a:p>
          <a:p>
            <a:pPr algn="just">
              <a:lnSpc>
                <a:spcPct val="150000"/>
              </a:lnSpc>
            </a:pPr>
            <a:r>
              <a:rPr lang="it-IT" b="1" dirty="0">
                <a:latin typeface="Red Hat Display Black" panose="02010303040201060303" pitchFamily="2" charset="0"/>
              </a:rPr>
              <a:t>26 luglio: </a:t>
            </a:r>
            <a:r>
              <a:rPr lang="it-IT" dirty="0">
                <a:latin typeface="Red Hat Display Black" panose="02010303040201060303" pitchFamily="2" charset="0"/>
              </a:rPr>
              <a:t>stipendi pagati regolarmente </a:t>
            </a:r>
          </a:p>
          <a:p>
            <a:pPr algn="just">
              <a:lnSpc>
                <a:spcPct val="150000"/>
              </a:lnSpc>
            </a:pPr>
            <a:endParaRPr lang="it-IT" dirty="0"/>
          </a:p>
        </p:txBody>
      </p:sp>
      <p:pic>
        <p:nvPicPr>
          <p:cNvPr id="40" name="Immagine 39">
            <a:extLst>
              <a:ext uri="{FF2B5EF4-FFF2-40B4-BE49-F238E27FC236}">
                <a16:creationId xmlns:a16="http://schemas.microsoft.com/office/drawing/2014/main" id="{AD470C44-4A72-4527-92BE-D059A47D7441}"/>
              </a:ext>
            </a:extLst>
          </p:cNvPr>
          <p:cNvPicPr>
            <a:picLocks noChangeAspect="1"/>
          </p:cNvPicPr>
          <p:nvPr/>
        </p:nvPicPr>
        <p:blipFill>
          <a:blip r:embed="rId40"/>
          <a:stretch>
            <a:fillRect/>
          </a:stretch>
        </p:blipFill>
        <p:spPr>
          <a:xfrm>
            <a:off x="2114393" y="2260469"/>
            <a:ext cx="649428" cy="365125"/>
          </a:xfrm>
          <a:prstGeom prst="rect">
            <a:avLst/>
          </a:prstGeom>
        </p:spPr>
      </p:pic>
      <p:sp>
        <p:nvSpPr>
          <p:cNvPr id="41" name="Sottotitolo 2">
            <a:extLst>
              <a:ext uri="{FF2B5EF4-FFF2-40B4-BE49-F238E27FC236}">
                <a16:creationId xmlns:a16="http://schemas.microsoft.com/office/drawing/2014/main" id="{71C32CE6-76FD-42AD-8126-9E8745FD3B73}"/>
              </a:ext>
            </a:extLst>
          </p:cNvPr>
          <p:cNvSpPr txBox="1">
            <a:spLocks/>
          </p:cNvSpPr>
          <p:nvPr/>
        </p:nvSpPr>
        <p:spPr>
          <a:xfrm>
            <a:off x="616764" y="664754"/>
            <a:ext cx="10967945" cy="637612"/>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Red Hat Display Medium" panose="02010303040201060303" pitchFamily="2" charset="0"/>
                <a:ea typeface="Red Hat Display Medium" panose="02010303040201060303" pitchFamily="2" charset="0"/>
                <a:cs typeface="Red Hat Display Medium" panose="02010303040201060303"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50000"/>
              </a:lnSpc>
            </a:pPr>
            <a:r>
              <a:rPr lang="it-IT" sz="3200" b="1"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IL SERVIZIO PIÙ CRITICO: GLI STIPENDI</a:t>
            </a:r>
          </a:p>
        </p:txBody>
      </p:sp>
    </p:spTree>
    <p:extLst>
      <p:ext uri="{BB962C8B-B14F-4D97-AF65-F5344CB8AC3E}">
        <p14:creationId xmlns:p14="http://schemas.microsoft.com/office/powerpoint/2010/main" val="767353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ottotitolo 2">
            <a:extLst>
              <a:ext uri="{FF2B5EF4-FFF2-40B4-BE49-F238E27FC236}">
                <a16:creationId xmlns:a16="http://schemas.microsoft.com/office/drawing/2014/main" id="{5D82BF77-D105-4DB5-8F10-5A659297ACBA}"/>
              </a:ext>
            </a:extLst>
          </p:cNvPr>
          <p:cNvSpPr txBox="1">
            <a:spLocks/>
          </p:cNvSpPr>
          <p:nvPr/>
        </p:nvSpPr>
        <p:spPr>
          <a:xfrm>
            <a:off x="3943927" y="1895846"/>
            <a:ext cx="7703127" cy="3249764"/>
          </a:xfrm>
          <a:prstGeom prst="rect">
            <a:avLst/>
          </a:prstGeom>
        </p:spPr>
        <p:txBody>
          <a:bodyPr>
            <a:normAutofit fontScale="85000" lnSpcReduction="10000"/>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Red Hat Display Medium" panose="02010303040201060303" pitchFamily="2" charset="0"/>
                <a:ea typeface="Red Hat Display Medium" panose="02010303040201060303" pitchFamily="2" charset="0"/>
                <a:cs typeface="Red Hat Display Medium" panose="02010303040201060303"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Una scelta della massima importanza è quella tra cercare di recuperare l’infrastruttura di dominio o ricostruirla da zero:</a:t>
            </a:r>
          </a:p>
          <a:p>
            <a:pPr algn="just"/>
            <a:r>
              <a:rPr lang="it-IT" sz="1800" b="1" dirty="0">
                <a:solidFill>
                  <a:srgbClr val="FF0000"/>
                </a:solidFill>
                <a:latin typeface="Red Hat Display Black" panose="02010303040201060303" pitchFamily="2" charset="0"/>
              </a:rPr>
              <a:t>RECUPERARE</a:t>
            </a:r>
          </a:p>
          <a:p>
            <a:pPr algn="just"/>
            <a:r>
              <a:rPr lang="it-IT" b="1" dirty="0">
                <a:latin typeface="Red Hat Display Black" panose="02010303040201060303" pitchFamily="2" charset="0"/>
              </a:rPr>
              <a:t>PRO</a:t>
            </a:r>
            <a:r>
              <a:rPr lang="it-IT" dirty="0">
                <a:latin typeface="Red Hat Display Black" panose="02010303040201060303" pitchFamily="2" charset="0"/>
              </a:rPr>
              <a:t>: sostanziale accorciamento dei tempi, costi ridotti o nulli</a:t>
            </a:r>
          </a:p>
          <a:p>
            <a:pPr algn="just"/>
            <a:r>
              <a:rPr lang="it-IT" b="1" dirty="0">
                <a:latin typeface="Red Hat Display Black" panose="02010303040201060303" pitchFamily="2" charset="0"/>
              </a:rPr>
              <a:t>CONTRO</a:t>
            </a:r>
            <a:r>
              <a:rPr lang="it-IT" dirty="0">
                <a:latin typeface="Red Hat Display Black" panose="02010303040201060303" pitchFamily="2" charset="0"/>
              </a:rPr>
              <a:t>: nessuna totale sicurezza sulla presenza di persistenze, probabili residui di utenze e policy non sicure, mancata sostituzione di postazioni obsolete</a:t>
            </a:r>
          </a:p>
          <a:p>
            <a:pPr algn="just"/>
            <a:r>
              <a:rPr lang="it-IT" sz="1800" b="1" dirty="0">
                <a:solidFill>
                  <a:srgbClr val="FF0000"/>
                </a:solidFill>
                <a:latin typeface="Red Hat Display Black" panose="02010303040201060303" pitchFamily="2" charset="0"/>
              </a:rPr>
              <a:t>RICOSTRUIRE</a:t>
            </a:r>
          </a:p>
          <a:p>
            <a:pPr algn="just"/>
            <a:r>
              <a:rPr lang="it-IT" b="1" dirty="0">
                <a:latin typeface="Red Hat Display Black" panose="02010303040201060303" pitchFamily="2" charset="0"/>
              </a:rPr>
              <a:t>PRO</a:t>
            </a:r>
            <a:r>
              <a:rPr lang="it-IT" dirty="0">
                <a:latin typeface="Red Hat Display Black" panose="02010303040201060303" pitchFamily="2" charset="0"/>
              </a:rPr>
              <a:t>: nuova infrastruttura pulita, possibilità di impostare un </a:t>
            </a:r>
            <a:r>
              <a:rPr lang="it-IT" dirty="0" err="1">
                <a:latin typeface="Red Hat Display Black" panose="02010303040201060303" pitchFamily="2" charset="0"/>
              </a:rPr>
              <a:t>hardening</a:t>
            </a:r>
            <a:r>
              <a:rPr lang="it-IT" dirty="0">
                <a:latin typeface="Red Hat Display Black" panose="02010303040201060303" pitchFamily="2" charset="0"/>
              </a:rPr>
              <a:t> efficace, occasione per eliminare gli apparati obsoleti</a:t>
            </a:r>
          </a:p>
          <a:p>
            <a:pPr algn="just"/>
            <a:r>
              <a:rPr lang="it-IT" b="1" dirty="0">
                <a:latin typeface="Red Hat Display Black" panose="02010303040201060303" pitchFamily="2" charset="0"/>
              </a:rPr>
              <a:t>CONTRO</a:t>
            </a:r>
            <a:r>
              <a:rPr lang="it-IT" dirty="0">
                <a:latin typeface="Red Hat Display Black" panose="02010303040201060303" pitchFamily="2" charset="0"/>
              </a:rPr>
              <a:t>: tempi e costi per ripassare tutte le postazioni di lavoro dell’ente ed eventualmente sostituirle</a:t>
            </a:r>
          </a:p>
          <a:p>
            <a:pPr algn="just"/>
            <a:r>
              <a:rPr lang="it-IT" sz="2100" b="1" dirty="0">
                <a:latin typeface="Red Hat Display Black" panose="02010303040201060303" pitchFamily="2" charset="0"/>
              </a:rPr>
              <a:t>IN AMBO I CASI: </a:t>
            </a:r>
            <a:r>
              <a:rPr lang="it-IT" dirty="0">
                <a:latin typeface="Red Hat Display Black" panose="02010303040201060303" pitchFamily="2" charset="0"/>
              </a:rPr>
              <a:t>ci saranno probabilmente licenze di prodotti di sicurezza da acquisire</a:t>
            </a:r>
            <a:endParaRPr lang="it-IT" dirty="0"/>
          </a:p>
        </p:txBody>
      </p:sp>
      <p:pic>
        <p:nvPicPr>
          <p:cNvPr id="3" name="Segnaposto contenuto 10">
            <a:extLst>
              <a:ext uri="{FF2B5EF4-FFF2-40B4-BE49-F238E27FC236}">
                <a16:creationId xmlns:a16="http://schemas.microsoft.com/office/drawing/2014/main" id="{54283AC9-30FB-4F60-9AB8-C51AFFD254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86327" y="1971423"/>
            <a:ext cx="3517353" cy="2747628"/>
          </a:xfrm>
          <a:prstGeom prst="rect">
            <a:avLst/>
          </a:prstGeom>
        </p:spPr>
      </p:pic>
      <p:sp>
        <p:nvSpPr>
          <p:cNvPr id="6" name="Sottotitolo 2">
            <a:extLst>
              <a:ext uri="{FF2B5EF4-FFF2-40B4-BE49-F238E27FC236}">
                <a16:creationId xmlns:a16="http://schemas.microsoft.com/office/drawing/2014/main" id="{46168505-D12F-495C-886E-4EBA090EB45B}"/>
              </a:ext>
            </a:extLst>
          </p:cNvPr>
          <p:cNvSpPr txBox="1">
            <a:spLocks/>
          </p:cNvSpPr>
          <p:nvPr/>
        </p:nvSpPr>
        <p:spPr>
          <a:xfrm>
            <a:off x="616764" y="664754"/>
            <a:ext cx="10967945" cy="637612"/>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Red Hat Display Medium" panose="02010303040201060303" pitchFamily="2" charset="0"/>
                <a:ea typeface="Red Hat Display Medium" panose="02010303040201060303" pitchFamily="2" charset="0"/>
                <a:cs typeface="Red Hat Display Medium" panose="02010303040201060303"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50000"/>
              </a:lnSpc>
            </a:pPr>
            <a:r>
              <a:rPr lang="it-IT" sz="3200" b="1"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MISURA TECNICA – RISTRUTTURARE O RICOSTRUIRE?</a:t>
            </a:r>
          </a:p>
        </p:txBody>
      </p:sp>
    </p:spTree>
    <p:extLst>
      <p:ext uri="{BB962C8B-B14F-4D97-AF65-F5344CB8AC3E}">
        <p14:creationId xmlns:p14="http://schemas.microsoft.com/office/powerpoint/2010/main" val="2910036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1">
            <a:lum/>
          </a:blip>
          <a:srcRect/>
          <a:stretch>
            <a:fillRect/>
          </a:stretch>
        </a:blipFill>
        <a:effectLst/>
      </p:bgPr>
    </p:bg>
    <p:spTree>
      <p:nvGrpSpPr>
        <p:cNvPr id="1" name=""/>
        <p:cNvGrpSpPr/>
        <p:nvPr/>
      </p:nvGrpSpPr>
      <p:grpSpPr>
        <a:xfrm>
          <a:off x="0" y="0"/>
          <a:ext cx="0" cy="0"/>
          <a:chOff x="0" y="0"/>
          <a:chExt cx="0" cy="0"/>
        </a:xfrm>
      </p:grpSpPr>
      <p:sp>
        <p:nvSpPr>
          <p:cNvPr id="2" name="Sottotitolo 2">
            <a:extLst>
              <a:ext uri="{FF2B5EF4-FFF2-40B4-BE49-F238E27FC236}">
                <a16:creationId xmlns:a16="http://schemas.microsoft.com/office/drawing/2014/main" id="{F867FD78-692E-44F2-93EC-ADB258F5023F}"/>
              </a:ext>
            </a:extLst>
          </p:cNvPr>
          <p:cNvSpPr txBox="1">
            <a:spLocks/>
          </p:cNvSpPr>
          <p:nvPr/>
        </p:nvSpPr>
        <p:spPr>
          <a:xfrm>
            <a:off x="643198" y="1406878"/>
            <a:ext cx="10905604" cy="32497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sz="1200" dirty="0"/>
              <a:t>Al 31 luglio con le risorse interne (compresa la ditta che ha in appalto la manutenzione delle </a:t>
            </a:r>
            <a:r>
              <a:rPr lang="it-IT" sz="1200" dirty="0" err="1"/>
              <a:t>PdL</a:t>
            </a:r>
            <a:r>
              <a:rPr lang="it-IT" sz="1200" dirty="0"/>
              <a:t>) erano state ripristinate circa 350 postazioni di lavoro, comprendendo sia PC nuovi che avevamo a magazzino (installabili in fretta) sia un certo numero di PC revisionati (i più "facili") con le modalità illustrate nel diagramma di flusso.</a:t>
            </a:r>
          </a:p>
          <a:p>
            <a:pPr algn="just"/>
            <a:r>
              <a:rPr lang="it-IT" sz="1200" dirty="0"/>
              <a:t>Era chiaro che non avremmo potuto farcela con le nostre forze, tenendo conto sia che c’erano parecchie situazioni complicate dal punto di vista logistico, nonché della numerosità delle sedi. Inoltre nel corso del mese di agosto abbiamo reperito da fornitori locali circa 60 portatili e 40 desktop.</a:t>
            </a:r>
          </a:p>
          <a:p>
            <a:pPr algn="just"/>
            <a:r>
              <a:rPr lang="it-IT" sz="1200" dirty="0"/>
              <a:t>È iniziata una ricerca di tecnici disponibili presso diverse realtà locali e presso la in house Lepida, ricerca resa difficile dal particolare periodo in cui i tecnici di sarebbero serviti, ovvero il mese di agosto.</a:t>
            </a:r>
          </a:p>
          <a:p>
            <a:pPr algn="just"/>
            <a:r>
              <a:rPr lang="it-IT" sz="1200" dirty="0"/>
              <a:t>Un grandissimo aiuto è stato fornito dall’Università degli Studi di Ferrara, con la quale abbiamo un ottimo rapporto e numerose collaborazioni in diversi campi, ad esempio quella con il CERVAP (Centro di Ricerca sul Valore Pubblico). I colleghi che gestiscono il team di tecnici interni ci hanno offerto la disponibilità di numerose unità di personale che durante il mese di agosto sarebbero state presenti in servizio ma con scarsi carichi di lavoro per la sospensione dell’attività didattica.</a:t>
            </a:r>
          </a:p>
          <a:p>
            <a:pPr algn="just"/>
            <a:r>
              <a:rPr lang="it-IT" sz="1200" dirty="0"/>
              <a:t>TECNICI UNIFE: 82 gg/uomo a titolo gratuito	TECNICI DITTE ESTERNE + LEPIDA a pagamento: 53 gg/uomo</a:t>
            </a:r>
          </a:p>
        </p:txBody>
      </p:sp>
      <p:cxnSp>
        <p:nvCxnSpPr>
          <p:cNvPr id="3" name="OTLSHAPE_M_4298d59017d340f39c7e0ca78ccf369c_Connector1">
            <a:extLst>
              <a:ext uri="{FF2B5EF4-FFF2-40B4-BE49-F238E27FC236}">
                <a16:creationId xmlns:a16="http://schemas.microsoft.com/office/drawing/2014/main" id="{9D97931C-7656-40D5-B211-DDA0E3D756A2}"/>
              </a:ext>
            </a:extLst>
          </p:cNvPr>
          <p:cNvCxnSpPr/>
          <p:nvPr>
            <p:custDataLst>
              <p:tags r:id="rId1"/>
            </p:custDataLst>
          </p:nvPr>
        </p:nvCxnSpPr>
        <p:spPr>
          <a:xfrm>
            <a:off x="893558" y="4690343"/>
            <a:ext cx="0" cy="579543"/>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OTLSHAPE_M_3c73529537f24b0ca1161d68d29f5d30_Connector1">
            <a:extLst>
              <a:ext uri="{FF2B5EF4-FFF2-40B4-BE49-F238E27FC236}">
                <a16:creationId xmlns:a16="http://schemas.microsoft.com/office/drawing/2014/main" id="{46617FEB-D17E-46D0-8256-0BA85B0C8FCC}"/>
              </a:ext>
            </a:extLst>
          </p:cNvPr>
          <p:cNvCxnSpPr>
            <a:cxnSpLocks/>
            <a:stCxn id="25" idx="2"/>
          </p:cNvCxnSpPr>
          <p:nvPr>
            <p:custDataLst>
              <p:tags r:id="rId2"/>
            </p:custDataLst>
          </p:nvPr>
        </p:nvCxnSpPr>
        <p:spPr>
          <a:xfrm flipH="1">
            <a:off x="1238061" y="4374439"/>
            <a:ext cx="0" cy="899159"/>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OTLSHAPE_TB_00000000000000000000000000000000_ScaleContainer">
            <a:extLst>
              <a:ext uri="{FF2B5EF4-FFF2-40B4-BE49-F238E27FC236}">
                <a16:creationId xmlns:a16="http://schemas.microsoft.com/office/drawing/2014/main" id="{211A52D5-AA3E-4CB3-BCE4-E5A1991B0E70}"/>
              </a:ext>
            </a:extLst>
          </p:cNvPr>
          <p:cNvSpPr/>
          <p:nvPr>
            <p:custDataLst>
              <p:tags r:id="rId3"/>
            </p:custDataLst>
          </p:nvPr>
        </p:nvSpPr>
        <p:spPr>
          <a:xfrm>
            <a:off x="805352" y="5333386"/>
            <a:ext cx="10337800" cy="381000"/>
          </a:xfrm>
          <a:prstGeom prst="rect">
            <a:avLst/>
          </a:prstGeom>
          <a:gradFill flip="none" rotWithShape="1">
            <a:gsLst>
              <a:gs pos="0">
                <a:srgbClr val="1F497D"/>
              </a:gs>
              <a:gs pos="100000">
                <a:srgbClr val="1F497D"/>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TLSHAPE_TB_00000000000000000000000000000000_TimescaleInterval1">
            <a:extLst>
              <a:ext uri="{FF2B5EF4-FFF2-40B4-BE49-F238E27FC236}">
                <a16:creationId xmlns:a16="http://schemas.microsoft.com/office/drawing/2014/main" id="{500EC0E5-DD97-4A1B-9136-E45909500341}"/>
              </a:ext>
            </a:extLst>
          </p:cNvPr>
          <p:cNvSpPr txBox="1"/>
          <p:nvPr>
            <p:custDataLst>
              <p:tags r:id="rId4"/>
            </p:custDataLst>
          </p:nvPr>
        </p:nvSpPr>
        <p:spPr>
          <a:xfrm>
            <a:off x="868852" y="5430859"/>
            <a:ext cx="203200"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Lug</a:t>
            </a:r>
          </a:p>
        </p:txBody>
      </p:sp>
      <p:sp>
        <p:nvSpPr>
          <p:cNvPr id="7" name="OTLSHAPE_TB_00000000000000000000000000000000_TimescaleInterval8">
            <a:extLst>
              <a:ext uri="{FF2B5EF4-FFF2-40B4-BE49-F238E27FC236}">
                <a16:creationId xmlns:a16="http://schemas.microsoft.com/office/drawing/2014/main" id="{60DC21A5-D4EB-4FB0-AB05-8C6E22139D6B}"/>
              </a:ext>
            </a:extLst>
          </p:cNvPr>
          <p:cNvSpPr txBox="1"/>
          <p:nvPr>
            <p:custDataLst>
              <p:tags r:id="rId5"/>
            </p:custDataLst>
          </p:nvPr>
        </p:nvSpPr>
        <p:spPr>
          <a:xfrm>
            <a:off x="2559839" y="5446167"/>
            <a:ext cx="241300"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Ago</a:t>
            </a:r>
          </a:p>
        </p:txBody>
      </p:sp>
      <p:sp>
        <p:nvSpPr>
          <p:cNvPr id="8" name="OTLSHAPE_TB_00000000000000000000000000000000_TimescaleInterval9">
            <a:extLst>
              <a:ext uri="{FF2B5EF4-FFF2-40B4-BE49-F238E27FC236}">
                <a16:creationId xmlns:a16="http://schemas.microsoft.com/office/drawing/2014/main" id="{837EB65A-54CA-4A59-99C8-0155ED52C6E7}"/>
              </a:ext>
            </a:extLst>
          </p:cNvPr>
          <p:cNvSpPr txBox="1"/>
          <p:nvPr>
            <p:custDataLst>
              <p:tags r:id="rId6"/>
            </p:custDataLst>
          </p:nvPr>
        </p:nvSpPr>
        <p:spPr>
          <a:xfrm>
            <a:off x="5136157" y="5439096"/>
            <a:ext cx="228600" cy="186055"/>
          </a:xfrm>
          <a:prstGeom prst="rect">
            <a:avLst/>
          </a:prstGeom>
          <a:noFill/>
        </p:spPr>
        <p:txBody>
          <a:bodyPr vert="horz" wrap="none" lIns="0" tIns="0" rIns="0" bIns="0" rtlCol="0" anchor="ctr" anchorCtr="0">
            <a:noAutofit/>
          </a:bodyPr>
          <a:lstStyle/>
          <a:p>
            <a:r>
              <a:rPr lang="en-US" sz="1200" spc="-18" dirty="0">
                <a:solidFill>
                  <a:schemeClr val="lt1"/>
                </a:solidFill>
                <a:latin typeface="Calibri" panose="020F0502020204030204" pitchFamily="34" charset="0"/>
              </a:rPr>
              <a:t>Set</a:t>
            </a:r>
          </a:p>
        </p:txBody>
      </p:sp>
      <p:sp>
        <p:nvSpPr>
          <p:cNvPr id="9" name="OTLSHAPE_TB_00000000000000000000000000000000_TimescaleInterval10">
            <a:extLst>
              <a:ext uri="{FF2B5EF4-FFF2-40B4-BE49-F238E27FC236}">
                <a16:creationId xmlns:a16="http://schemas.microsoft.com/office/drawing/2014/main" id="{48850F1B-84AC-471E-88B0-E804161D5957}"/>
              </a:ext>
            </a:extLst>
          </p:cNvPr>
          <p:cNvSpPr txBox="1"/>
          <p:nvPr>
            <p:custDataLst>
              <p:tags r:id="rId7"/>
            </p:custDataLst>
          </p:nvPr>
        </p:nvSpPr>
        <p:spPr>
          <a:xfrm>
            <a:off x="7738441" y="5439844"/>
            <a:ext cx="211148" cy="186055"/>
          </a:xfrm>
          <a:prstGeom prst="rect">
            <a:avLst/>
          </a:prstGeom>
          <a:noFill/>
        </p:spPr>
        <p:txBody>
          <a:bodyPr vert="horz" wrap="none" lIns="0" tIns="0" rIns="0" bIns="0" rtlCol="0" anchor="ctr" anchorCtr="0">
            <a:noAutofit/>
          </a:bodyPr>
          <a:lstStyle/>
          <a:p>
            <a:r>
              <a:rPr lang="en-US" sz="1200" spc="-22" dirty="0">
                <a:solidFill>
                  <a:schemeClr val="lt1"/>
                </a:solidFill>
                <a:latin typeface="Calibri" panose="020F0502020204030204" pitchFamily="34" charset="0"/>
              </a:rPr>
              <a:t>Ott</a:t>
            </a:r>
          </a:p>
        </p:txBody>
      </p:sp>
      <p:cxnSp>
        <p:nvCxnSpPr>
          <p:cNvPr id="10" name="OTLSHAPE_TB_00000000000000000000000000000000_Separator1">
            <a:extLst>
              <a:ext uri="{FF2B5EF4-FFF2-40B4-BE49-F238E27FC236}">
                <a16:creationId xmlns:a16="http://schemas.microsoft.com/office/drawing/2014/main" id="{F0297F54-10A5-44A9-A69B-51BA83F34738}"/>
              </a:ext>
            </a:extLst>
          </p:cNvPr>
          <p:cNvCxnSpPr/>
          <p:nvPr>
            <p:custDataLst>
              <p:tags r:id="rId8"/>
            </p:custDataLst>
          </p:nvPr>
        </p:nvCxnSpPr>
        <p:spPr>
          <a:xfrm>
            <a:off x="1682293" y="5396886"/>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OTLSHAPE_TB_00000000000000000000000000000000_Separator2">
            <a:extLst>
              <a:ext uri="{FF2B5EF4-FFF2-40B4-BE49-F238E27FC236}">
                <a16:creationId xmlns:a16="http://schemas.microsoft.com/office/drawing/2014/main" id="{92B2901D-25AF-4A78-BC1E-6E16E34724CF}"/>
              </a:ext>
            </a:extLst>
          </p:cNvPr>
          <p:cNvCxnSpPr/>
          <p:nvPr>
            <p:custDataLst>
              <p:tags r:id="rId9"/>
            </p:custDataLst>
          </p:nvPr>
        </p:nvCxnSpPr>
        <p:spPr>
          <a:xfrm>
            <a:off x="2474368" y="5396886"/>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OTLSHAPE_TB_00000000000000000000000000000000_Separator3">
            <a:extLst>
              <a:ext uri="{FF2B5EF4-FFF2-40B4-BE49-F238E27FC236}">
                <a16:creationId xmlns:a16="http://schemas.microsoft.com/office/drawing/2014/main" id="{D8B64E86-60A1-4F32-A364-ED444E467CF3}"/>
              </a:ext>
            </a:extLst>
          </p:cNvPr>
          <p:cNvCxnSpPr/>
          <p:nvPr>
            <p:custDataLst>
              <p:tags r:id="rId10"/>
            </p:custDataLst>
          </p:nvPr>
        </p:nvCxnSpPr>
        <p:spPr>
          <a:xfrm>
            <a:off x="3351309" y="5396886"/>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OTLSHAPE_TB_00000000000000000000000000000000_Separator4">
            <a:extLst>
              <a:ext uri="{FF2B5EF4-FFF2-40B4-BE49-F238E27FC236}">
                <a16:creationId xmlns:a16="http://schemas.microsoft.com/office/drawing/2014/main" id="{D8BC686D-F3CC-4118-B3E6-2AFAED4573EB}"/>
              </a:ext>
            </a:extLst>
          </p:cNvPr>
          <p:cNvCxnSpPr/>
          <p:nvPr>
            <p:custDataLst>
              <p:tags r:id="rId11"/>
            </p:custDataLst>
          </p:nvPr>
        </p:nvCxnSpPr>
        <p:spPr>
          <a:xfrm>
            <a:off x="4199961" y="5396886"/>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OTLSHAPE_TB_00000000000000000000000000000000_Separator5">
            <a:extLst>
              <a:ext uri="{FF2B5EF4-FFF2-40B4-BE49-F238E27FC236}">
                <a16:creationId xmlns:a16="http://schemas.microsoft.com/office/drawing/2014/main" id="{73FC3C56-559E-4CF5-B08D-CF17DFBD28E6}"/>
              </a:ext>
            </a:extLst>
          </p:cNvPr>
          <p:cNvCxnSpPr/>
          <p:nvPr>
            <p:custDataLst>
              <p:tags r:id="rId12"/>
            </p:custDataLst>
          </p:nvPr>
        </p:nvCxnSpPr>
        <p:spPr>
          <a:xfrm>
            <a:off x="5076902" y="5396886"/>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OTLSHAPE_TB_00000000000000000000000000000000_Separator6">
            <a:extLst>
              <a:ext uri="{FF2B5EF4-FFF2-40B4-BE49-F238E27FC236}">
                <a16:creationId xmlns:a16="http://schemas.microsoft.com/office/drawing/2014/main" id="{5F7FFB85-4E77-40FC-85DC-BA2EF27B3DC2}"/>
              </a:ext>
            </a:extLst>
          </p:cNvPr>
          <p:cNvCxnSpPr/>
          <p:nvPr>
            <p:custDataLst>
              <p:tags r:id="rId13"/>
            </p:custDataLst>
          </p:nvPr>
        </p:nvCxnSpPr>
        <p:spPr>
          <a:xfrm>
            <a:off x="5925554" y="5396886"/>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OTLSHAPE_TB_00000000000000000000000000000000_Separator7">
            <a:extLst>
              <a:ext uri="{FF2B5EF4-FFF2-40B4-BE49-F238E27FC236}">
                <a16:creationId xmlns:a16="http://schemas.microsoft.com/office/drawing/2014/main" id="{F0A5FB86-E71E-4A53-8D4B-E5F72BD7B0F0}"/>
              </a:ext>
            </a:extLst>
          </p:cNvPr>
          <p:cNvCxnSpPr/>
          <p:nvPr>
            <p:custDataLst>
              <p:tags r:id="rId14"/>
            </p:custDataLst>
          </p:nvPr>
        </p:nvCxnSpPr>
        <p:spPr>
          <a:xfrm>
            <a:off x="6802495" y="5396886"/>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OTLSHAPE_TB_00000000000000000000000000000000_Separator8">
            <a:extLst>
              <a:ext uri="{FF2B5EF4-FFF2-40B4-BE49-F238E27FC236}">
                <a16:creationId xmlns:a16="http://schemas.microsoft.com/office/drawing/2014/main" id="{852DB733-267D-4332-8E48-74385639847E}"/>
              </a:ext>
            </a:extLst>
          </p:cNvPr>
          <p:cNvCxnSpPr/>
          <p:nvPr>
            <p:custDataLst>
              <p:tags r:id="rId15"/>
            </p:custDataLst>
          </p:nvPr>
        </p:nvCxnSpPr>
        <p:spPr>
          <a:xfrm>
            <a:off x="7679436" y="5396886"/>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OTLSHAPE_TB_00000000000000000000000000000000_Separator9">
            <a:extLst>
              <a:ext uri="{FF2B5EF4-FFF2-40B4-BE49-F238E27FC236}">
                <a16:creationId xmlns:a16="http://schemas.microsoft.com/office/drawing/2014/main" id="{4840BFB0-1584-479C-BF3F-F4C849B43AEC}"/>
              </a:ext>
            </a:extLst>
          </p:cNvPr>
          <p:cNvCxnSpPr/>
          <p:nvPr>
            <p:custDataLst>
              <p:tags r:id="rId16"/>
            </p:custDataLst>
          </p:nvPr>
        </p:nvCxnSpPr>
        <p:spPr>
          <a:xfrm>
            <a:off x="8528088" y="5396886"/>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OTLSHAPE_TB_00000000000000000000000000000000_Separator10">
            <a:extLst>
              <a:ext uri="{FF2B5EF4-FFF2-40B4-BE49-F238E27FC236}">
                <a16:creationId xmlns:a16="http://schemas.microsoft.com/office/drawing/2014/main" id="{7AF3B297-04EE-4F92-AF98-4C3155BE135A}"/>
              </a:ext>
            </a:extLst>
          </p:cNvPr>
          <p:cNvCxnSpPr/>
          <p:nvPr>
            <p:custDataLst>
              <p:tags r:id="rId17"/>
            </p:custDataLst>
          </p:nvPr>
        </p:nvCxnSpPr>
        <p:spPr>
          <a:xfrm>
            <a:off x="9405028" y="5396886"/>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TLSHAPE_M_4298d59017d340f39c7e0ca78ccf369c_Shape">
            <a:extLst>
              <a:ext uri="{FF2B5EF4-FFF2-40B4-BE49-F238E27FC236}">
                <a16:creationId xmlns:a16="http://schemas.microsoft.com/office/drawing/2014/main" id="{4F742929-24D0-41B0-AB04-F6EE8343C4E2}"/>
              </a:ext>
            </a:extLst>
          </p:cNvPr>
          <p:cNvSpPr/>
          <p:nvPr>
            <p:custDataLst>
              <p:tags r:id="rId18"/>
            </p:custDataLst>
          </p:nvPr>
        </p:nvSpPr>
        <p:spPr>
          <a:xfrm flipV="1">
            <a:off x="779258" y="5142886"/>
            <a:ext cx="228600" cy="254000"/>
          </a:xfrm>
          <a:prstGeom prst="triangle">
            <a:avLst/>
          </a:prstGeom>
          <a:solidFill>
            <a:srgbClr val="C0000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TLSHAPE_M_3c73529537f24b0ca1161d68d29f5d30_Shape">
            <a:extLst>
              <a:ext uri="{FF2B5EF4-FFF2-40B4-BE49-F238E27FC236}">
                <a16:creationId xmlns:a16="http://schemas.microsoft.com/office/drawing/2014/main" id="{AED4B30B-B2AF-41CD-93E9-EF38FED81A3F}"/>
              </a:ext>
            </a:extLst>
          </p:cNvPr>
          <p:cNvSpPr/>
          <p:nvPr>
            <p:custDataLst>
              <p:tags r:id="rId19"/>
            </p:custDataLst>
          </p:nvPr>
        </p:nvSpPr>
        <p:spPr>
          <a:xfrm>
            <a:off x="1123761" y="5146598"/>
            <a:ext cx="228600" cy="254000"/>
          </a:xfrm>
          <a:prstGeom prst="diamond">
            <a:avLst/>
          </a:prstGeom>
          <a:solidFill>
            <a:srgbClr val="0070C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TLSHAPE_M_4298d59017d340f39c7e0ca78ccf369c_Title">
            <a:extLst>
              <a:ext uri="{FF2B5EF4-FFF2-40B4-BE49-F238E27FC236}">
                <a16:creationId xmlns:a16="http://schemas.microsoft.com/office/drawing/2014/main" id="{680E0501-204F-4307-ABAC-D62624C9DD1A}"/>
              </a:ext>
            </a:extLst>
          </p:cNvPr>
          <p:cNvSpPr txBox="1"/>
          <p:nvPr>
            <p:custDataLst>
              <p:tags r:id="rId20"/>
            </p:custDataLst>
          </p:nvPr>
        </p:nvSpPr>
        <p:spPr>
          <a:xfrm>
            <a:off x="643198" y="4327320"/>
            <a:ext cx="542439" cy="169277"/>
          </a:xfrm>
          <a:prstGeom prst="rect">
            <a:avLst/>
          </a:prstGeom>
          <a:noFill/>
        </p:spPr>
        <p:txBody>
          <a:bodyPr vert="horz" wrap="square" lIns="0" tIns="0" rIns="0" bIns="0" rtlCol="0" anchor="ctr" anchorCtr="0">
            <a:spAutoFit/>
          </a:bodyPr>
          <a:lstStyle/>
          <a:p>
            <a:pPr algn="ctr"/>
            <a:r>
              <a:rPr lang="en-US" sz="1100" b="1" spc="-12" dirty="0" err="1">
                <a:solidFill>
                  <a:schemeClr val="dk1"/>
                </a:solidFill>
                <a:latin typeface="Calibri" panose="020F0502020204030204" pitchFamily="34" charset="0"/>
              </a:rPr>
              <a:t>Incidente</a:t>
            </a:r>
            <a:endParaRPr lang="en-US" sz="1100" b="1" spc="-12" dirty="0">
              <a:solidFill>
                <a:schemeClr val="dk1"/>
              </a:solidFill>
              <a:latin typeface="Calibri" panose="020F0502020204030204" pitchFamily="34" charset="0"/>
            </a:endParaRPr>
          </a:p>
        </p:txBody>
      </p:sp>
      <p:sp>
        <p:nvSpPr>
          <p:cNvPr id="23" name="OTLSHAPE_M_4298d59017d340f39c7e0ca78ccf369c_Date">
            <a:extLst>
              <a:ext uri="{FF2B5EF4-FFF2-40B4-BE49-F238E27FC236}">
                <a16:creationId xmlns:a16="http://schemas.microsoft.com/office/drawing/2014/main" id="{5AB00C16-809F-49EA-8D00-21E1032C8C24}"/>
              </a:ext>
            </a:extLst>
          </p:cNvPr>
          <p:cNvSpPr txBox="1"/>
          <p:nvPr>
            <p:custDataLst>
              <p:tags r:id="rId21"/>
            </p:custDataLst>
          </p:nvPr>
        </p:nvSpPr>
        <p:spPr>
          <a:xfrm>
            <a:off x="730785" y="4510486"/>
            <a:ext cx="396875" cy="153888"/>
          </a:xfrm>
          <a:prstGeom prst="rect">
            <a:avLst/>
          </a:prstGeom>
          <a:noFill/>
        </p:spPr>
        <p:txBody>
          <a:bodyPr vert="horz" wrap="square" lIns="0" tIns="0" rIns="0" bIns="0" rtlCol="0" anchor="ctr" anchorCtr="0">
            <a:spAutoFit/>
          </a:bodyPr>
          <a:lstStyle/>
          <a:p>
            <a:pPr algn="ctr"/>
            <a:r>
              <a:rPr lang="en-US" sz="1000" spc="-6" dirty="0">
                <a:solidFill>
                  <a:srgbClr val="44546A"/>
                </a:solidFill>
                <a:latin typeface="Calibri" panose="020F0502020204030204" pitchFamily="34" charset="0"/>
              </a:rPr>
              <a:t>12 Lug</a:t>
            </a:r>
          </a:p>
        </p:txBody>
      </p:sp>
      <p:sp>
        <p:nvSpPr>
          <p:cNvPr id="24" name="OTLSHAPE_M_3c73529537f24b0ca1161d68d29f5d30_Title">
            <a:extLst>
              <a:ext uri="{FF2B5EF4-FFF2-40B4-BE49-F238E27FC236}">
                <a16:creationId xmlns:a16="http://schemas.microsoft.com/office/drawing/2014/main" id="{A11A3659-5F89-4941-BCC8-B6C8329046C6}"/>
              </a:ext>
            </a:extLst>
          </p:cNvPr>
          <p:cNvSpPr txBox="1"/>
          <p:nvPr>
            <p:custDataLst>
              <p:tags r:id="rId22"/>
            </p:custDataLst>
          </p:nvPr>
        </p:nvSpPr>
        <p:spPr>
          <a:xfrm>
            <a:off x="921463" y="4036195"/>
            <a:ext cx="685800" cy="170519"/>
          </a:xfrm>
          <a:prstGeom prst="rect">
            <a:avLst/>
          </a:prstGeom>
          <a:noFill/>
        </p:spPr>
        <p:txBody>
          <a:bodyPr vert="horz" wrap="square" lIns="0" tIns="0" rIns="0" bIns="0" rtlCol="0" anchor="ctr" anchorCtr="0">
            <a:spAutoFit/>
          </a:bodyPr>
          <a:lstStyle/>
          <a:p>
            <a:pPr algn="ctr"/>
            <a:r>
              <a:rPr lang="en-US" sz="1100" b="1" spc="-8" dirty="0">
                <a:solidFill>
                  <a:schemeClr val="dk1"/>
                </a:solidFill>
                <a:latin typeface="Calibri" panose="020F0502020204030204" pitchFamily="34" charset="0"/>
              </a:rPr>
              <a:t>VMW+AD</a:t>
            </a:r>
          </a:p>
        </p:txBody>
      </p:sp>
      <p:sp>
        <p:nvSpPr>
          <p:cNvPr id="25" name="OTLSHAPE_M_3c73529537f24b0ca1161d68d29f5d30_Date">
            <a:extLst>
              <a:ext uri="{FF2B5EF4-FFF2-40B4-BE49-F238E27FC236}">
                <a16:creationId xmlns:a16="http://schemas.microsoft.com/office/drawing/2014/main" id="{43C981A3-038C-4693-AA9F-7A07A3418ACB}"/>
              </a:ext>
            </a:extLst>
          </p:cNvPr>
          <p:cNvSpPr txBox="1"/>
          <p:nvPr>
            <p:custDataLst>
              <p:tags r:id="rId23"/>
            </p:custDataLst>
          </p:nvPr>
        </p:nvSpPr>
        <p:spPr>
          <a:xfrm>
            <a:off x="1092024" y="4219414"/>
            <a:ext cx="355600" cy="155025"/>
          </a:xfrm>
          <a:prstGeom prst="rect">
            <a:avLst/>
          </a:prstGeom>
          <a:noFill/>
        </p:spPr>
        <p:txBody>
          <a:bodyPr vert="horz" wrap="square" lIns="0" tIns="0" rIns="0" bIns="0" rtlCol="0" anchor="ctr" anchorCtr="0">
            <a:spAutoFit/>
          </a:bodyPr>
          <a:lstStyle/>
          <a:p>
            <a:pPr algn="ctr"/>
            <a:r>
              <a:rPr lang="en-US" sz="1000" spc="-8" dirty="0">
                <a:solidFill>
                  <a:srgbClr val="44546A"/>
                </a:solidFill>
                <a:latin typeface="Calibri" panose="020F0502020204030204" pitchFamily="34" charset="0"/>
              </a:rPr>
              <a:t>13 Lug</a:t>
            </a:r>
          </a:p>
        </p:txBody>
      </p:sp>
      <p:cxnSp>
        <p:nvCxnSpPr>
          <p:cNvPr id="26" name="OTLSHAPE_M_c1adc2e9089c4b71889031216f2b5af2_Connector1">
            <a:extLst>
              <a:ext uri="{FF2B5EF4-FFF2-40B4-BE49-F238E27FC236}">
                <a16:creationId xmlns:a16="http://schemas.microsoft.com/office/drawing/2014/main" id="{7D11EBF1-4802-463E-9FB5-B5A4374CD057}"/>
              </a:ext>
            </a:extLst>
          </p:cNvPr>
          <p:cNvCxnSpPr>
            <a:cxnSpLocks/>
          </p:cNvCxnSpPr>
          <p:nvPr>
            <p:custDataLst>
              <p:tags r:id="rId24"/>
            </p:custDataLst>
          </p:nvPr>
        </p:nvCxnSpPr>
        <p:spPr>
          <a:xfrm>
            <a:off x="1426851" y="4494757"/>
            <a:ext cx="0" cy="868834"/>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OTLSHAPE_M_c1adc2e9089c4b71889031216f2b5af2_Shape">
            <a:extLst>
              <a:ext uri="{FF2B5EF4-FFF2-40B4-BE49-F238E27FC236}">
                <a16:creationId xmlns:a16="http://schemas.microsoft.com/office/drawing/2014/main" id="{5EE19F72-76D3-465E-B11B-F8EEA22A826D}"/>
              </a:ext>
            </a:extLst>
          </p:cNvPr>
          <p:cNvSpPr/>
          <p:nvPr>
            <p:custDataLst>
              <p:tags r:id="rId25"/>
            </p:custDataLst>
          </p:nvPr>
        </p:nvSpPr>
        <p:spPr>
          <a:xfrm rot="16200000">
            <a:off x="1464811" y="4482196"/>
            <a:ext cx="165100" cy="190500"/>
          </a:xfrm>
          <a:prstGeom prst="flowChartMerge">
            <a:avLst/>
          </a:prstGeom>
          <a:solidFill>
            <a:srgbClr val="9BBB59"/>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TLSHAPE_M_c1adc2e9089c4b71889031216f2b5af2_Title">
            <a:extLst>
              <a:ext uri="{FF2B5EF4-FFF2-40B4-BE49-F238E27FC236}">
                <a16:creationId xmlns:a16="http://schemas.microsoft.com/office/drawing/2014/main" id="{5ED92F83-F06D-482B-8639-C1987AF4CFF7}"/>
              </a:ext>
            </a:extLst>
          </p:cNvPr>
          <p:cNvSpPr txBox="1"/>
          <p:nvPr>
            <p:custDataLst>
              <p:tags r:id="rId26"/>
            </p:custDataLst>
          </p:nvPr>
        </p:nvSpPr>
        <p:spPr>
          <a:xfrm>
            <a:off x="1662136" y="4376742"/>
            <a:ext cx="457200" cy="170519"/>
          </a:xfrm>
          <a:prstGeom prst="rect">
            <a:avLst/>
          </a:prstGeom>
          <a:noFill/>
        </p:spPr>
        <p:txBody>
          <a:bodyPr vert="horz" wrap="square" lIns="0" tIns="0" rIns="0" bIns="0" rtlCol="0" anchor="ctr" anchorCtr="0">
            <a:spAutoFit/>
          </a:bodyPr>
          <a:lstStyle/>
          <a:p>
            <a:r>
              <a:rPr lang="en-US" sz="1100" b="1" spc="-12" dirty="0">
                <a:solidFill>
                  <a:schemeClr val="dk1"/>
                </a:solidFill>
                <a:latin typeface="Calibri" panose="020F0502020204030204" pitchFamily="34" charset="0"/>
              </a:rPr>
              <a:t>PC</a:t>
            </a:r>
          </a:p>
        </p:txBody>
      </p:sp>
      <p:sp>
        <p:nvSpPr>
          <p:cNvPr id="29" name="OTLSHAPE_M_c1adc2e9089c4b71889031216f2b5af2_Date">
            <a:extLst>
              <a:ext uri="{FF2B5EF4-FFF2-40B4-BE49-F238E27FC236}">
                <a16:creationId xmlns:a16="http://schemas.microsoft.com/office/drawing/2014/main" id="{F133D18E-EAE0-472D-8DF4-7356CCD1B1CB}"/>
              </a:ext>
            </a:extLst>
          </p:cNvPr>
          <p:cNvSpPr txBox="1"/>
          <p:nvPr>
            <p:custDataLst>
              <p:tags r:id="rId27"/>
            </p:custDataLst>
          </p:nvPr>
        </p:nvSpPr>
        <p:spPr>
          <a:xfrm>
            <a:off x="1662136" y="4559961"/>
            <a:ext cx="368300" cy="155025"/>
          </a:xfrm>
          <a:prstGeom prst="rect">
            <a:avLst/>
          </a:prstGeom>
          <a:noFill/>
        </p:spPr>
        <p:txBody>
          <a:bodyPr vert="horz" wrap="square" lIns="0" tIns="0" rIns="0" bIns="0" rtlCol="0" anchor="ctr" anchorCtr="0">
            <a:spAutoFit/>
          </a:bodyPr>
          <a:lstStyle/>
          <a:p>
            <a:r>
              <a:rPr lang="en-US" sz="1000" spc="-6" dirty="0">
                <a:solidFill>
                  <a:srgbClr val="44546A"/>
                </a:solidFill>
                <a:latin typeface="Calibri" panose="020F0502020204030204" pitchFamily="34" charset="0"/>
              </a:rPr>
              <a:t>14 Lug</a:t>
            </a:r>
          </a:p>
        </p:txBody>
      </p:sp>
      <p:cxnSp>
        <p:nvCxnSpPr>
          <p:cNvPr id="30" name="OTLSHAPE_M_c1adc2e9089c4b71889031216f2b5af2_Connector1">
            <a:extLst>
              <a:ext uri="{FF2B5EF4-FFF2-40B4-BE49-F238E27FC236}">
                <a16:creationId xmlns:a16="http://schemas.microsoft.com/office/drawing/2014/main" id="{5B4C42CF-A192-4740-8E65-EB7A68F0B36D}"/>
              </a:ext>
            </a:extLst>
          </p:cNvPr>
          <p:cNvCxnSpPr>
            <a:cxnSpLocks/>
          </p:cNvCxnSpPr>
          <p:nvPr>
            <p:custDataLst>
              <p:tags r:id="rId28"/>
            </p:custDataLst>
          </p:nvPr>
        </p:nvCxnSpPr>
        <p:spPr>
          <a:xfrm>
            <a:off x="2479103" y="4472218"/>
            <a:ext cx="0" cy="868834"/>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OTLSHAPE_M_c1adc2e9089c4b71889031216f2b5af2_Shape">
            <a:extLst>
              <a:ext uri="{FF2B5EF4-FFF2-40B4-BE49-F238E27FC236}">
                <a16:creationId xmlns:a16="http://schemas.microsoft.com/office/drawing/2014/main" id="{3E5DB964-0143-48A3-870E-B69CE5EBD60D}"/>
              </a:ext>
            </a:extLst>
          </p:cNvPr>
          <p:cNvSpPr/>
          <p:nvPr>
            <p:custDataLst>
              <p:tags r:id="rId29"/>
            </p:custDataLst>
          </p:nvPr>
        </p:nvSpPr>
        <p:spPr>
          <a:xfrm rot="16200000">
            <a:off x="2517063" y="4459657"/>
            <a:ext cx="165100" cy="190500"/>
          </a:xfrm>
          <a:prstGeom prst="flowChartMerge">
            <a:avLst/>
          </a:prstGeom>
          <a:solidFill>
            <a:srgbClr val="9BBB59"/>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TLSHAPE_M_c1adc2e9089c4b71889031216f2b5af2_Title">
            <a:extLst>
              <a:ext uri="{FF2B5EF4-FFF2-40B4-BE49-F238E27FC236}">
                <a16:creationId xmlns:a16="http://schemas.microsoft.com/office/drawing/2014/main" id="{F6227211-C257-46DD-B66B-6B6EBD88A850}"/>
              </a:ext>
            </a:extLst>
          </p:cNvPr>
          <p:cNvSpPr txBox="1"/>
          <p:nvPr>
            <p:custDataLst>
              <p:tags r:id="rId30"/>
            </p:custDataLst>
          </p:nvPr>
        </p:nvSpPr>
        <p:spPr>
          <a:xfrm>
            <a:off x="2714388" y="4354203"/>
            <a:ext cx="457200" cy="170519"/>
          </a:xfrm>
          <a:prstGeom prst="rect">
            <a:avLst/>
          </a:prstGeom>
          <a:noFill/>
        </p:spPr>
        <p:txBody>
          <a:bodyPr vert="horz" wrap="square" lIns="0" tIns="0" rIns="0" bIns="0" rtlCol="0" anchor="ctr" anchorCtr="0">
            <a:spAutoFit/>
          </a:bodyPr>
          <a:lstStyle/>
          <a:p>
            <a:r>
              <a:rPr lang="en-US" sz="1100" b="1" spc="-12" dirty="0">
                <a:solidFill>
                  <a:schemeClr val="dk1"/>
                </a:solidFill>
                <a:latin typeface="Calibri" panose="020F0502020204030204" pitchFamily="34" charset="0"/>
              </a:rPr>
              <a:t>PC:350</a:t>
            </a:r>
          </a:p>
        </p:txBody>
      </p:sp>
      <p:sp>
        <p:nvSpPr>
          <p:cNvPr id="33" name="OTLSHAPE_M_c1adc2e9089c4b71889031216f2b5af2_Date">
            <a:extLst>
              <a:ext uri="{FF2B5EF4-FFF2-40B4-BE49-F238E27FC236}">
                <a16:creationId xmlns:a16="http://schemas.microsoft.com/office/drawing/2014/main" id="{FD20E533-7E70-4BB0-A664-69427A7275A9}"/>
              </a:ext>
            </a:extLst>
          </p:cNvPr>
          <p:cNvSpPr txBox="1"/>
          <p:nvPr>
            <p:custDataLst>
              <p:tags r:id="rId31"/>
            </p:custDataLst>
          </p:nvPr>
        </p:nvSpPr>
        <p:spPr>
          <a:xfrm>
            <a:off x="2714388" y="4537422"/>
            <a:ext cx="368300" cy="155025"/>
          </a:xfrm>
          <a:prstGeom prst="rect">
            <a:avLst/>
          </a:prstGeom>
          <a:noFill/>
        </p:spPr>
        <p:txBody>
          <a:bodyPr vert="horz" wrap="square" lIns="0" tIns="0" rIns="0" bIns="0" rtlCol="0" anchor="ctr" anchorCtr="0">
            <a:spAutoFit/>
          </a:bodyPr>
          <a:lstStyle/>
          <a:p>
            <a:r>
              <a:rPr lang="en-US" sz="1000" spc="-6" dirty="0">
                <a:solidFill>
                  <a:srgbClr val="44546A"/>
                </a:solidFill>
                <a:latin typeface="Calibri" panose="020F0502020204030204" pitchFamily="34" charset="0"/>
              </a:rPr>
              <a:t>31 Lug</a:t>
            </a:r>
          </a:p>
        </p:txBody>
      </p:sp>
      <p:sp>
        <p:nvSpPr>
          <p:cNvPr id="34" name="OTLSHAPE_M_c1adc2e9089c4b71889031216f2b5af2_Shape">
            <a:extLst>
              <a:ext uri="{FF2B5EF4-FFF2-40B4-BE49-F238E27FC236}">
                <a16:creationId xmlns:a16="http://schemas.microsoft.com/office/drawing/2014/main" id="{24333CE4-DCC6-44A6-A57D-B96C2F1C5C6B}"/>
              </a:ext>
            </a:extLst>
          </p:cNvPr>
          <p:cNvSpPr/>
          <p:nvPr>
            <p:custDataLst>
              <p:tags r:id="rId32"/>
            </p:custDataLst>
          </p:nvPr>
        </p:nvSpPr>
        <p:spPr>
          <a:xfrm rot="5400000" flipH="1">
            <a:off x="2270699" y="4459393"/>
            <a:ext cx="165100" cy="190500"/>
          </a:xfrm>
          <a:prstGeom prst="flowChartMerge">
            <a:avLst/>
          </a:prstGeom>
          <a:solidFill>
            <a:srgbClr val="9BBB59"/>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OTLSHAPE_M_c1adc2e9089c4b71889031216f2b5af2_Connector1">
            <a:extLst>
              <a:ext uri="{FF2B5EF4-FFF2-40B4-BE49-F238E27FC236}">
                <a16:creationId xmlns:a16="http://schemas.microsoft.com/office/drawing/2014/main" id="{55D7F5DC-5303-4498-AC55-5232FA2889D3}"/>
              </a:ext>
            </a:extLst>
          </p:cNvPr>
          <p:cNvCxnSpPr>
            <a:cxnSpLocks/>
          </p:cNvCxnSpPr>
          <p:nvPr>
            <p:custDataLst>
              <p:tags r:id="rId33"/>
            </p:custDataLst>
          </p:nvPr>
        </p:nvCxnSpPr>
        <p:spPr>
          <a:xfrm>
            <a:off x="3355223" y="4473929"/>
            <a:ext cx="0" cy="868834"/>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OTLSHAPE_M_c1adc2e9089c4b71889031216f2b5af2_Shape">
            <a:extLst>
              <a:ext uri="{FF2B5EF4-FFF2-40B4-BE49-F238E27FC236}">
                <a16:creationId xmlns:a16="http://schemas.microsoft.com/office/drawing/2014/main" id="{CFF07DA7-AB24-46E0-9236-A20507B1B3DD}"/>
              </a:ext>
            </a:extLst>
          </p:cNvPr>
          <p:cNvSpPr/>
          <p:nvPr>
            <p:custDataLst>
              <p:tags r:id="rId34"/>
            </p:custDataLst>
          </p:nvPr>
        </p:nvSpPr>
        <p:spPr>
          <a:xfrm rot="16200000">
            <a:off x="3393183" y="4461368"/>
            <a:ext cx="165100" cy="190500"/>
          </a:xfrm>
          <a:prstGeom prst="flowChartMerge">
            <a:avLst/>
          </a:prstGeom>
          <a:solidFill>
            <a:srgbClr val="9BBB59"/>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TLSHAPE_M_c1adc2e9089c4b71889031216f2b5af2_Title">
            <a:extLst>
              <a:ext uri="{FF2B5EF4-FFF2-40B4-BE49-F238E27FC236}">
                <a16:creationId xmlns:a16="http://schemas.microsoft.com/office/drawing/2014/main" id="{BC0433B3-B5E1-4AAA-9B52-5AFF329DF485}"/>
              </a:ext>
            </a:extLst>
          </p:cNvPr>
          <p:cNvSpPr txBox="1"/>
          <p:nvPr>
            <p:custDataLst>
              <p:tags r:id="rId35"/>
            </p:custDataLst>
          </p:nvPr>
        </p:nvSpPr>
        <p:spPr>
          <a:xfrm>
            <a:off x="3590508" y="4355914"/>
            <a:ext cx="457200" cy="170519"/>
          </a:xfrm>
          <a:prstGeom prst="rect">
            <a:avLst/>
          </a:prstGeom>
          <a:noFill/>
        </p:spPr>
        <p:txBody>
          <a:bodyPr vert="horz" wrap="square" lIns="0" tIns="0" rIns="0" bIns="0" rtlCol="0" anchor="ctr" anchorCtr="0">
            <a:spAutoFit/>
          </a:bodyPr>
          <a:lstStyle/>
          <a:p>
            <a:r>
              <a:rPr lang="en-US" sz="1100" b="1" spc="-12" dirty="0">
                <a:solidFill>
                  <a:schemeClr val="dk1"/>
                </a:solidFill>
                <a:latin typeface="Calibri" panose="020F0502020204030204" pitchFamily="34" charset="0"/>
              </a:rPr>
              <a:t>PC:770</a:t>
            </a:r>
          </a:p>
        </p:txBody>
      </p:sp>
      <p:sp>
        <p:nvSpPr>
          <p:cNvPr id="38" name="OTLSHAPE_M_c1adc2e9089c4b71889031216f2b5af2_Date">
            <a:extLst>
              <a:ext uri="{FF2B5EF4-FFF2-40B4-BE49-F238E27FC236}">
                <a16:creationId xmlns:a16="http://schemas.microsoft.com/office/drawing/2014/main" id="{4885C887-6A16-4346-87E6-49F86DFC2294}"/>
              </a:ext>
            </a:extLst>
          </p:cNvPr>
          <p:cNvSpPr txBox="1"/>
          <p:nvPr>
            <p:custDataLst>
              <p:tags r:id="rId36"/>
            </p:custDataLst>
          </p:nvPr>
        </p:nvSpPr>
        <p:spPr>
          <a:xfrm>
            <a:off x="3590508" y="4539133"/>
            <a:ext cx="368300" cy="155025"/>
          </a:xfrm>
          <a:prstGeom prst="rect">
            <a:avLst/>
          </a:prstGeom>
          <a:noFill/>
        </p:spPr>
        <p:txBody>
          <a:bodyPr vert="horz" wrap="square" lIns="0" tIns="0" rIns="0" bIns="0" rtlCol="0" anchor="ctr" anchorCtr="0">
            <a:spAutoFit/>
          </a:bodyPr>
          <a:lstStyle/>
          <a:p>
            <a:r>
              <a:rPr lang="en-US" sz="1000" spc="-6" dirty="0">
                <a:solidFill>
                  <a:srgbClr val="44546A"/>
                </a:solidFill>
                <a:latin typeface="Calibri" panose="020F0502020204030204" pitchFamily="34" charset="0"/>
              </a:rPr>
              <a:t>10 Ago</a:t>
            </a:r>
          </a:p>
        </p:txBody>
      </p:sp>
      <p:sp>
        <p:nvSpPr>
          <p:cNvPr id="39" name="OTLSHAPE_M_c1adc2e9089c4b71889031216f2b5af2_Shape">
            <a:extLst>
              <a:ext uri="{FF2B5EF4-FFF2-40B4-BE49-F238E27FC236}">
                <a16:creationId xmlns:a16="http://schemas.microsoft.com/office/drawing/2014/main" id="{3EFE3879-22EC-4972-A691-DB0C1D6F4EE5}"/>
              </a:ext>
            </a:extLst>
          </p:cNvPr>
          <p:cNvSpPr/>
          <p:nvPr>
            <p:custDataLst>
              <p:tags r:id="rId37"/>
            </p:custDataLst>
          </p:nvPr>
        </p:nvSpPr>
        <p:spPr>
          <a:xfrm rot="5400000" flipH="1">
            <a:off x="3146819" y="4461104"/>
            <a:ext cx="165100" cy="190500"/>
          </a:xfrm>
          <a:prstGeom prst="flowChartMerge">
            <a:avLst/>
          </a:prstGeom>
          <a:solidFill>
            <a:srgbClr val="9BBB59"/>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OTLSHAPE_M_c1adc2e9089c4b71889031216f2b5af2_Connector1">
            <a:extLst>
              <a:ext uri="{FF2B5EF4-FFF2-40B4-BE49-F238E27FC236}">
                <a16:creationId xmlns:a16="http://schemas.microsoft.com/office/drawing/2014/main" id="{0962EDED-CC2C-483A-9601-5E658B3C3906}"/>
              </a:ext>
            </a:extLst>
          </p:cNvPr>
          <p:cNvCxnSpPr>
            <a:cxnSpLocks/>
          </p:cNvCxnSpPr>
          <p:nvPr>
            <p:custDataLst>
              <p:tags r:id="rId38"/>
            </p:custDataLst>
          </p:nvPr>
        </p:nvCxnSpPr>
        <p:spPr>
          <a:xfrm>
            <a:off x="4201831" y="4472093"/>
            <a:ext cx="0" cy="868834"/>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OTLSHAPE_M_c1adc2e9089c4b71889031216f2b5af2_Shape">
            <a:extLst>
              <a:ext uri="{FF2B5EF4-FFF2-40B4-BE49-F238E27FC236}">
                <a16:creationId xmlns:a16="http://schemas.microsoft.com/office/drawing/2014/main" id="{52EFC96A-7879-43DA-AD61-ED8FC36EF020}"/>
              </a:ext>
            </a:extLst>
          </p:cNvPr>
          <p:cNvSpPr/>
          <p:nvPr>
            <p:custDataLst>
              <p:tags r:id="rId39"/>
            </p:custDataLst>
          </p:nvPr>
        </p:nvSpPr>
        <p:spPr>
          <a:xfrm rot="16200000">
            <a:off x="4239791" y="4459532"/>
            <a:ext cx="165100" cy="190500"/>
          </a:xfrm>
          <a:prstGeom prst="flowChartMerge">
            <a:avLst/>
          </a:prstGeom>
          <a:solidFill>
            <a:srgbClr val="9BBB59"/>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TLSHAPE_M_c1adc2e9089c4b71889031216f2b5af2_Title">
            <a:extLst>
              <a:ext uri="{FF2B5EF4-FFF2-40B4-BE49-F238E27FC236}">
                <a16:creationId xmlns:a16="http://schemas.microsoft.com/office/drawing/2014/main" id="{32F70662-CF94-4D47-8A21-411F8F4072BF}"/>
              </a:ext>
            </a:extLst>
          </p:cNvPr>
          <p:cNvSpPr txBox="1"/>
          <p:nvPr>
            <p:custDataLst>
              <p:tags r:id="rId40"/>
            </p:custDataLst>
          </p:nvPr>
        </p:nvSpPr>
        <p:spPr>
          <a:xfrm>
            <a:off x="4437116" y="4354078"/>
            <a:ext cx="457200" cy="170519"/>
          </a:xfrm>
          <a:prstGeom prst="rect">
            <a:avLst/>
          </a:prstGeom>
          <a:noFill/>
        </p:spPr>
        <p:txBody>
          <a:bodyPr vert="horz" wrap="square" lIns="0" tIns="0" rIns="0" bIns="0" rtlCol="0" anchor="ctr" anchorCtr="0">
            <a:spAutoFit/>
          </a:bodyPr>
          <a:lstStyle/>
          <a:p>
            <a:r>
              <a:rPr lang="en-US" sz="1100" b="1" spc="-12" dirty="0">
                <a:solidFill>
                  <a:schemeClr val="dk1"/>
                </a:solidFill>
                <a:latin typeface="Calibri" panose="020F0502020204030204" pitchFamily="34" charset="0"/>
              </a:rPr>
              <a:t>PC:900</a:t>
            </a:r>
          </a:p>
        </p:txBody>
      </p:sp>
      <p:sp>
        <p:nvSpPr>
          <p:cNvPr id="43" name="OTLSHAPE_M_c1adc2e9089c4b71889031216f2b5af2_Date">
            <a:extLst>
              <a:ext uri="{FF2B5EF4-FFF2-40B4-BE49-F238E27FC236}">
                <a16:creationId xmlns:a16="http://schemas.microsoft.com/office/drawing/2014/main" id="{4FBE1CE0-FDFB-4B1E-9D47-F021F4839E24}"/>
              </a:ext>
            </a:extLst>
          </p:cNvPr>
          <p:cNvSpPr txBox="1"/>
          <p:nvPr>
            <p:custDataLst>
              <p:tags r:id="rId41"/>
            </p:custDataLst>
          </p:nvPr>
        </p:nvSpPr>
        <p:spPr>
          <a:xfrm>
            <a:off x="4437116" y="4537297"/>
            <a:ext cx="368300" cy="155025"/>
          </a:xfrm>
          <a:prstGeom prst="rect">
            <a:avLst/>
          </a:prstGeom>
          <a:noFill/>
        </p:spPr>
        <p:txBody>
          <a:bodyPr vert="horz" wrap="square" lIns="0" tIns="0" rIns="0" bIns="0" rtlCol="0" anchor="ctr" anchorCtr="0">
            <a:spAutoFit/>
          </a:bodyPr>
          <a:lstStyle/>
          <a:p>
            <a:r>
              <a:rPr lang="en-US" sz="1000" spc="-6" dirty="0">
                <a:solidFill>
                  <a:srgbClr val="44546A"/>
                </a:solidFill>
                <a:latin typeface="Calibri" panose="020F0502020204030204" pitchFamily="34" charset="0"/>
              </a:rPr>
              <a:t>20 Ago</a:t>
            </a:r>
          </a:p>
        </p:txBody>
      </p:sp>
      <p:sp>
        <p:nvSpPr>
          <p:cNvPr id="44" name="OTLSHAPE_M_c1adc2e9089c4b71889031216f2b5af2_Shape">
            <a:extLst>
              <a:ext uri="{FF2B5EF4-FFF2-40B4-BE49-F238E27FC236}">
                <a16:creationId xmlns:a16="http://schemas.microsoft.com/office/drawing/2014/main" id="{6A6B8B48-83DC-45AB-8778-495D68B4BACF}"/>
              </a:ext>
            </a:extLst>
          </p:cNvPr>
          <p:cNvSpPr/>
          <p:nvPr>
            <p:custDataLst>
              <p:tags r:id="rId42"/>
            </p:custDataLst>
          </p:nvPr>
        </p:nvSpPr>
        <p:spPr>
          <a:xfrm rot="5400000" flipH="1">
            <a:off x="3993427" y="4459268"/>
            <a:ext cx="165100" cy="190500"/>
          </a:xfrm>
          <a:prstGeom prst="flowChartMerge">
            <a:avLst/>
          </a:prstGeom>
          <a:solidFill>
            <a:srgbClr val="9BBB59"/>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OTLSHAPE_M_c1adc2e9089c4b71889031216f2b5af2_Connector1">
            <a:extLst>
              <a:ext uri="{FF2B5EF4-FFF2-40B4-BE49-F238E27FC236}">
                <a16:creationId xmlns:a16="http://schemas.microsoft.com/office/drawing/2014/main" id="{E2016D4E-588E-414A-B9F9-BDF1EE8CB48D}"/>
              </a:ext>
            </a:extLst>
          </p:cNvPr>
          <p:cNvCxnSpPr>
            <a:cxnSpLocks/>
          </p:cNvCxnSpPr>
          <p:nvPr>
            <p:custDataLst>
              <p:tags r:id="rId43"/>
            </p:custDataLst>
          </p:nvPr>
        </p:nvCxnSpPr>
        <p:spPr>
          <a:xfrm>
            <a:off x="5076133" y="4481848"/>
            <a:ext cx="0" cy="868834"/>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OTLSHAPE_M_c1adc2e9089c4b71889031216f2b5af2_Title">
            <a:extLst>
              <a:ext uri="{FF2B5EF4-FFF2-40B4-BE49-F238E27FC236}">
                <a16:creationId xmlns:a16="http://schemas.microsoft.com/office/drawing/2014/main" id="{A58021E0-F8E1-4398-BE1D-E5AC659CC911}"/>
              </a:ext>
            </a:extLst>
          </p:cNvPr>
          <p:cNvSpPr txBox="1"/>
          <p:nvPr>
            <p:custDataLst>
              <p:tags r:id="rId44"/>
            </p:custDataLst>
          </p:nvPr>
        </p:nvSpPr>
        <p:spPr>
          <a:xfrm>
            <a:off x="5112181" y="4355872"/>
            <a:ext cx="510953" cy="169277"/>
          </a:xfrm>
          <a:prstGeom prst="rect">
            <a:avLst/>
          </a:prstGeom>
          <a:noFill/>
        </p:spPr>
        <p:txBody>
          <a:bodyPr vert="horz" wrap="square" lIns="0" tIns="0" rIns="0" bIns="0" rtlCol="0" anchor="ctr" anchorCtr="0">
            <a:spAutoFit/>
          </a:bodyPr>
          <a:lstStyle/>
          <a:p>
            <a:r>
              <a:rPr lang="en-US" sz="1100" b="1" spc="-12" dirty="0">
                <a:solidFill>
                  <a:schemeClr val="dk1"/>
                </a:solidFill>
                <a:latin typeface="Calibri" panose="020F0502020204030204" pitchFamily="34" charset="0"/>
              </a:rPr>
              <a:t>PC:1038</a:t>
            </a:r>
          </a:p>
        </p:txBody>
      </p:sp>
      <p:sp>
        <p:nvSpPr>
          <p:cNvPr id="47" name="OTLSHAPE_M_c1adc2e9089c4b71889031216f2b5af2_Date">
            <a:extLst>
              <a:ext uri="{FF2B5EF4-FFF2-40B4-BE49-F238E27FC236}">
                <a16:creationId xmlns:a16="http://schemas.microsoft.com/office/drawing/2014/main" id="{D6BA5F83-3580-43F3-BC70-8A3D6B64AAC1}"/>
              </a:ext>
            </a:extLst>
          </p:cNvPr>
          <p:cNvSpPr txBox="1"/>
          <p:nvPr>
            <p:custDataLst>
              <p:tags r:id="rId45"/>
            </p:custDataLst>
          </p:nvPr>
        </p:nvSpPr>
        <p:spPr>
          <a:xfrm>
            <a:off x="5112182" y="4538470"/>
            <a:ext cx="368300" cy="155025"/>
          </a:xfrm>
          <a:prstGeom prst="rect">
            <a:avLst/>
          </a:prstGeom>
          <a:noFill/>
        </p:spPr>
        <p:txBody>
          <a:bodyPr vert="horz" wrap="square" lIns="0" tIns="0" rIns="0" bIns="0" rtlCol="0" anchor="ctr" anchorCtr="0">
            <a:spAutoFit/>
          </a:bodyPr>
          <a:lstStyle/>
          <a:p>
            <a:r>
              <a:rPr lang="en-US" sz="1000" spc="-6" dirty="0">
                <a:solidFill>
                  <a:srgbClr val="44546A"/>
                </a:solidFill>
                <a:latin typeface="Calibri" panose="020F0502020204030204" pitchFamily="34" charset="0"/>
              </a:rPr>
              <a:t>31 Ago</a:t>
            </a:r>
          </a:p>
        </p:txBody>
      </p:sp>
      <p:sp>
        <p:nvSpPr>
          <p:cNvPr id="48" name="OTLSHAPE_M_c1adc2e9089c4b71889031216f2b5af2_Shape">
            <a:extLst>
              <a:ext uri="{FF2B5EF4-FFF2-40B4-BE49-F238E27FC236}">
                <a16:creationId xmlns:a16="http://schemas.microsoft.com/office/drawing/2014/main" id="{FEA0B914-82FE-456F-87AA-986BAF641A45}"/>
              </a:ext>
            </a:extLst>
          </p:cNvPr>
          <p:cNvSpPr/>
          <p:nvPr>
            <p:custDataLst>
              <p:tags r:id="rId46"/>
            </p:custDataLst>
          </p:nvPr>
        </p:nvSpPr>
        <p:spPr>
          <a:xfrm rot="5400000" flipH="1">
            <a:off x="4867729" y="4469023"/>
            <a:ext cx="165100" cy="190500"/>
          </a:xfrm>
          <a:prstGeom prst="flowChartMerge">
            <a:avLst/>
          </a:prstGeom>
          <a:solidFill>
            <a:srgbClr val="9BBB59"/>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TLSHAPE_TB_00000000000000000000000000000000_TimescaleInterval11">
            <a:extLst>
              <a:ext uri="{FF2B5EF4-FFF2-40B4-BE49-F238E27FC236}">
                <a16:creationId xmlns:a16="http://schemas.microsoft.com/office/drawing/2014/main" id="{A20874C8-DFE3-4525-ACFE-B2349D2E6B0B}"/>
              </a:ext>
            </a:extLst>
          </p:cNvPr>
          <p:cNvSpPr txBox="1"/>
          <p:nvPr>
            <p:custDataLst>
              <p:tags r:id="rId47"/>
            </p:custDataLst>
          </p:nvPr>
        </p:nvSpPr>
        <p:spPr>
          <a:xfrm>
            <a:off x="10369341" y="5431452"/>
            <a:ext cx="243978" cy="186055"/>
          </a:xfrm>
          <a:prstGeom prst="rect">
            <a:avLst/>
          </a:prstGeom>
          <a:noFill/>
        </p:spPr>
        <p:txBody>
          <a:bodyPr vert="horz" wrap="none" lIns="0" tIns="0" rIns="0" bIns="0" rtlCol="0" anchor="ctr" anchorCtr="0">
            <a:noAutofit/>
          </a:bodyPr>
          <a:lstStyle/>
          <a:p>
            <a:r>
              <a:rPr lang="en-US" sz="1200" spc="-20">
                <a:solidFill>
                  <a:schemeClr val="lt1"/>
                </a:solidFill>
                <a:latin typeface="Calibri" panose="020F0502020204030204" pitchFamily="34" charset="0"/>
              </a:rPr>
              <a:t>Nov</a:t>
            </a:r>
          </a:p>
        </p:txBody>
      </p:sp>
      <p:cxnSp>
        <p:nvCxnSpPr>
          <p:cNvPr id="50" name="OTLSHAPE_TB_00000000000000000000000000000000_Separator10">
            <a:extLst>
              <a:ext uri="{FF2B5EF4-FFF2-40B4-BE49-F238E27FC236}">
                <a16:creationId xmlns:a16="http://schemas.microsoft.com/office/drawing/2014/main" id="{FEF54004-C757-4DFA-AB57-C760351C7762}"/>
              </a:ext>
            </a:extLst>
          </p:cNvPr>
          <p:cNvCxnSpPr/>
          <p:nvPr>
            <p:custDataLst>
              <p:tags r:id="rId48"/>
            </p:custDataLst>
          </p:nvPr>
        </p:nvCxnSpPr>
        <p:spPr>
          <a:xfrm>
            <a:off x="10305840" y="5397479"/>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OTLSHAPE_TB_00000000000000000000000000000000_ScaleContainer">
            <a:extLst>
              <a:ext uri="{FF2B5EF4-FFF2-40B4-BE49-F238E27FC236}">
                <a16:creationId xmlns:a16="http://schemas.microsoft.com/office/drawing/2014/main" id="{E393F85C-2385-4AB6-9654-2FD256B57F20}"/>
              </a:ext>
            </a:extLst>
          </p:cNvPr>
          <p:cNvSpPr/>
          <p:nvPr>
            <p:custDataLst>
              <p:tags r:id="rId49"/>
            </p:custDataLst>
          </p:nvPr>
        </p:nvSpPr>
        <p:spPr>
          <a:xfrm>
            <a:off x="2122703" y="5220790"/>
            <a:ext cx="4195600" cy="173378"/>
          </a:xfrm>
          <a:prstGeom prst="rect">
            <a:avLst/>
          </a:prstGeom>
          <a:solidFill>
            <a:srgbClr val="FF0000"/>
          </a:solidFill>
          <a:ln w="12700" cap="flat" cmpd="sng" algn="ctr">
            <a:noFill/>
            <a:prstDash val="solid"/>
            <a:miter lim="800000"/>
          </a:ln>
          <a:effectLst/>
          <a:scene3d>
            <a:camera prst="orthographicFront"/>
            <a:lightRig rig="threePt" dir="t">
              <a:rot lat="0" lon="0" rev="8700000"/>
            </a:lightRig>
          </a:scene3d>
          <a:sp3d>
            <a:bevelT w="1651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rgbClr val="FFFF00"/>
                </a:solidFill>
              </a:rPr>
              <a:t>Assistenza</a:t>
            </a:r>
            <a:r>
              <a:rPr lang="en-US" sz="1200" dirty="0">
                <a:solidFill>
                  <a:srgbClr val="FFFF00"/>
                </a:solidFill>
              </a:rPr>
              <a:t> </a:t>
            </a:r>
            <a:r>
              <a:rPr lang="en-US" sz="1200" dirty="0" err="1">
                <a:solidFill>
                  <a:srgbClr val="FFFF00"/>
                </a:solidFill>
              </a:rPr>
              <a:t>tecnici</a:t>
            </a:r>
            <a:r>
              <a:rPr lang="en-US" sz="1200" dirty="0">
                <a:solidFill>
                  <a:srgbClr val="FFFF00"/>
                </a:solidFill>
              </a:rPr>
              <a:t> </a:t>
            </a:r>
            <a:r>
              <a:rPr lang="en-US" sz="1200" dirty="0" err="1">
                <a:solidFill>
                  <a:srgbClr val="FFFF00"/>
                </a:solidFill>
              </a:rPr>
              <a:t>esterni</a:t>
            </a:r>
            <a:r>
              <a:rPr lang="en-US" sz="1200" dirty="0">
                <a:solidFill>
                  <a:srgbClr val="FFFF00"/>
                </a:solidFill>
              </a:rPr>
              <a:t> (21/7-14/9)</a:t>
            </a:r>
          </a:p>
        </p:txBody>
      </p:sp>
      <p:sp>
        <p:nvSpPr>
          <p:cNvPr id="54" name="Sottotitolo 2">
            <a:extLst>
              <a:ext uri="{FF2B5EF4-FFF2-40B4-BE49-F238E27FC236}">
                <a16:creationId xmlns:a16="http://schemas.microsoft.com/office/drawing/2014/main" id="{85493D94-D4EB-4C78-85A4-B4CDF52B1737}"/>
              </a:ext>
            </a:extLst>
          </p:cNvPr>
          <p:cNvSpPr txBox="1">
            <a:spLocks/>
          </p:cNvSpPr>
          <p:nvPr/>
        </p:nvSpPr>
        <p:spPr>
          <a:xfrm>
            <a:off x="616764" y="664754"/>
            <a:ext cx="10967945" cy="637612"/>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Red Hat Display Medium" panose="02010303040201060303" pitchFamily="2" charset="0"/>
                <a:ea typeface="Red Hat Display Medium" panose="02010303040201060303" pitchFamily="2" charset="0"/>
                <a:cs typeface="Red Hat Display Medium" panose="02010303040201060303"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50000"/>
              </a:lnSpc>
            </a:pPr>
            <a:r>
              <a:rPr lang="it-IT" sz="3200" b="1"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MISURA ORGANIZZATIVA: LA MANODOPERA ESTERNA</a:t>
            </a:r>
          </a:p>
        </p:txBody>
      </p:sp>
    </p:spTree>
    <p:extLst>
      <p:ext uri="{BB962C8B-B14F-4D97-AF65-F5344CB8AC3E}">
        <p14:creationId xmlns:p14="http://schemas.microsoft.com/office/powerpoint/2010/main" val="4091827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5AA0D84D-93A1-477B-AB28-EA45F9C836F0}"/>
              </a:ext>
            </a:extLst>
          </p:cNvPr>
          <p:cNvSpPr txBox="1">
            <a:spLocks/>
          </p:cNvSpPr>
          <p:nvPr/>
        </p:nvSpPr>
        <p:spPr>
          <a:xfrm>
            <a:off x="386001" y="1592730"/>
            <a:ext cx="11198708" cy="3912143"/>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lnSpc>
                <a:spcPct val="150000"/>
              </a:lnSpc>
              <a:buNone/>
            </a:pPr>
            <a:r>
              <a:rPr lang="it-IT" sz="2900" b="1" dirty="0">
                <a:latin typeface="Red Hat Display Black" panose="02010303040201060303" pitchFamily="2" charset="0"/>
                <a:ea typeface="Red Hat Display Black" panose="02010303040201060303" pitchFamily="2" charset="0"/>
                <a:cs typeface="Red Hat Display Black" panose="02010303040201060303" pitchFamily="2" charset="0"/>
              </a:rPr>
              <a:t>QUALI DATI SONO STATI CIFRATI E QUALI NO</a:t>
            </a:r>
          </a:p>
          <a:p>
            <a:pPr lvl="1" algn="just">
              <a:lnSpc>
                <a:spcPct val="150000"/>
              </a:lnSpc>
            </a:pP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CIFRATI: </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dati residenti su macchine a Dominio (DC, File Server, NAS, PC), dati in procedure su VM o macchina fisica in datacenter comunale (VM cifrate)</a:t>
            </a:r>
          </a:p>
          <a:p>
            <a:pPr lvl="1" algn="just">
              <a:lnSpc>
                <a:spcPct val="150000"/>
              </a:lnSpc>
            </a:pP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NON CIFRATI: </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dati residenti su sistemi in cloud (SaaS puro e SaaS ibrido), dati residenti su macchine e PC spenti al momento dell’attacco (esisteva direttiva di spegnimento notturno dei PC), dati residenti su macchine e NAS non a dominio e senza condivisioni attive al momento dell’attacco</a:t>
            </a:r>
          </a:p>
          <a:p>
            <a:pPr lvl="1" algn="just">
              <a:lnSpc>
                <a:spcPct val="150000"/>
              </a:lnSpc>
            </a:pP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La grande quantità di dati cifrati ha creato enormi difficoltà a molti Servizi dell’Amministrazione</a:t>
            </a:r>
          </a:p>
          <a:p>
            <a:pPr lvl="1" algn="just">
              <a:lnSpc>
                <a:spcPct val="150000"/>
              </a:lnSpc>
            </a:pP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Premesso che non è stata presa in considerazione l’opzione di pagare il riscatto, </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sono state percorse due strade:</a:t>
            </a:r>
          </a:p>
          <a:p>
            <a:pPr marL="803275" lvl="1" indent="-174625" algn="just">
              <a:lnSpc>
                <a:spcPct val="150000"/>
              </a:lnSpc>
              <a:buFontTx/>
              <a:buChar char="−"/>
            </a:pP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Da parte nostra </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la ricerca sul mercato di società specializzate che potessero provare a decifrare: </a:t>
            </a:r>
            <a:r>
              <a:rPr lang="it-IT" b="1"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sì, esistono</a:t>
            </a:r>
          </a:p>
          <a:p>
            <a:pPr marL="803275" lvl="1" indent="-174625" algn="just">
              <a:lnSpc>
                <a:spcPct val="150000"/>
              </a:lnSpc>
              <a:buFontTx/>
              <a:buChar char="−"/>
            </a:pP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Da parte di ACN </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l’analisi della situazione per verificare se esistessero metodi di recupero applicabili: </a:t>
            </a:r>
            <a:r>
              <a:rPr lang="it-IT" b="1" dirty="0">
                <a:solidFill>
                  <a:srgbClr val="00B050"/>
                </a:solidFill>
                <a:latin typeface="Red Hat Display Black" panose="02010303040201060303" pitchFamily="2" charset="0"/>
                <a:ea typeface="Red Hat Display Black" panose="02010303040201060303" pitchFamily="2" charset="0"/>
                <a:cs typeface="Red Hat Display Black" panose="02010303040201060303" pitchFamily="2" charset="0"/>
              </a:rPr>
              <a:t>sì, esistevano</a:t>
            </a:r>
          </a:p>
          <a:p>
            <a:pPr marL="628650" lvl="1" indent="-185738" algn="just">
              <a:lnSpc>
                <a:spcPct val="150000"/>
              </a:lnSpc>
            </a:pPr>
            <a:endParaRPr lang="it-IT" b="1" dirty="0">
              <a:latin typeface="Red Hat Display Black" panose="02010303040201060303" pitchFamily="2" charset="0"/>
              <a:ea typeface="Red Hat Display Black" panose="02010303040201060303" pitchFamily="2" charset="0"/>
              <a:cs typeface="Red Hat Display Black" panose="02010303040201060303" pitchFamily="2" charset="0"/>
            </a:endParaRPr>
          </a:p>
          <a:p>
            <a:pPr lvl="1" algn="just">
              <a:lnSpc>
                <a:spcPct val="150000"/>
              </a:lnSpc>
            </a:pPr>
            <a:endParaRPr lang="it-IT" b="1" dirty="0">
              <a:latin typeface="Red Hat Display Black" panose="02010303040201060303" pitchFamily="2" charset="0"/>
              <a:ea typeface="Red Hat Display Black" panose="02010303040201060303" pitchFamily="2" charset="0"/>
              <a:cs typeface="Red Hat Display Black" panose="02010303040201060303" pitchFamily="2" charset="0"/>
            </a:endParaRPr>
          </a:p>
          <a:p>
            <a:endParaRPr lang="it-IT" dirty="0">
              <a:latin typeface="Red Hat Display Medium" panose="02010303040201060303" pitchFamily="2" charset="0"/>
              <a:ea typeface="Red Hat Display Medium" panose="02010303040201060303" pitchFamily="2" charset="0"/>
              <a:cs typeface="Red Hat Display Medium" panose="02010303040201060303" pitchFamily="2" charset="0"/>
            </a:endParaRPr>
          </a:p>
        </p:txBody>
      </p:sp>
      <p:sp>
        <p:nvSpPr>
          <p:cNvPr id="4" name="Sottotitolo 2">
            <a:extLst>
              <a:ext uri="{FF2B5EF4-FFF2-40B4-BE49-F238E27FC236}">
                <a16:creationId xmlns:a16="http://schemas.microsoft.com/office/drawing/2014/main" id="{02A28FD0-18A5-42BF-B979-1E18D36E39E5}"/>
              </a:ext>
            </a:extLst>
          </p:cNvPr>
          <p:cNvSpPr txBox="1">
            <a:spLocks/>
          </p:cNvSpPr>
          <p:nvPr/>
        </p:nvSpPr>
        <p:spPr>
          <a:xfrm>
            <a:off x="616764" y="664754"/>
            <a:ext cx="10967945" cy="637612"/>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Red Hat Display Medium" panose="02010303040201060303" pitchFamily="2" charset="0"/>
                <a:ea typeface="Red Hat Display Medium" panose="02010303040201060303" pitchFamily="2" charset="0"/>
                <a:cs typeface="Red Hat Display Medium" panose="02010303040201060303"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50000"/>
              </a:lnSpc>
            </a:pPr>
            <a:r>
              <a:rPr lang="it-IT" sz="3200" b="1"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IL RECUPERO DEI DATI</a:t>
            </a:r>
          </a:p>
        </p:txBody>
      </p:sp>
    </p:spTree>
    <p:extLst>
      <p:ext uri="{BB962C8B-B14F-4D97-AF65-F5344CB8AC3E}">
        <p14:creationId xmlns:p14="http://schemas.microsoft.com/office/powerpoint/2010/main" val="3989690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3A1961A-9119-C5EB-DECE-5653EC019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Tree>
    <p:extLst>
      <p:ext uri="{BB962C8B-B14F-4D97-AF65-F5344CB8AC3E}">
        <p14:creationId xmlns:p14="http://schemas.microsoft.com/office/powerpoint/2010/main" val="1686476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90">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03D1F1-02DB-457F-B69F-F2F324A1DACD}"/>
              </a:ext>
            </a:extLst>
          </p:cNvPr>
          <p:cNvSpPr txBox="1">
            <a:spLocks/>
          </p:cNvSpPr>
          <p:nvPr/>
        </p:nvSpPr>
        <p:spPr>
          <a:xfrm>
            <a:off x="630519" y="634339"/>
            <a:ext cx="10461977" cy="3471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dirty="0">
                <a:solidFill>
                  <a:srgbClr val="FF0000"/>
                </a:solidFill>
              </a:rPr>
              <a:t>AGGIORNAMENTO TIMELINE</a:t>
            </a:r>
          </a:p>
        </p:txBody>
      </p:sp>
      <p:sp>
        <p:nvSpPr>
          <p:cNvPr id="3" name="Sottotitolo 2">
            <a:extLst>
              <a:ext uri="{FF2B5EF4-FFF2-40B4-BE49-F238E27FC236}">
                <a16:creationId xmlns:a16="http://schemas.microsoft.com/office/drawing/2014/main" id="{58E69852-720E-4005-8AE9-9A06EA3792B5}"/>
              </a:ext>
            </a:extLst>
          </p:cNvPr>
          <p:cNvSpPr txBox="1">
            <a:spLocks/>
          </p:cNvSpPr>
          <p:nvPr/>
        </p:nvSpPr>
        <p:spPr>
          <a:xfrm>
            <a:off x="643198" y="1092841"/>
            <a:ext cx="10905604" cy="32497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sz="1200"/>
              <a:t>Stazioni di lavoro: il 31 agosto abbiamo chiuso il laboratorio; il totale delle postazioni di lavoro preparate è 1038, il numero di utenti creati nel nuovo dominio è 1007. L’installazione presso le sedi degli utenti è terminata a metà settembre.</a:t>
            </a:r>
          </a:p>
          <a:p>
            <a:pPr algn="just"/>
            <a:r>
              <a:rPr lang="it-IT" sz="1200"/>
              <a:t>Stato servizi comunali: al 31 luglio tutti i servizi di front office attivi (salvo CIE), al 31 agosto attivi anche tutti i relativi servizi di backoffice; CIE ripristinate dal 16 agosto in quanto occorreva attendere le nuove macchine dal Ministero.</a:t>
            </a:r>
          </a:p>
          <a:p>
            <a:pPr algn="just"/>
            <a:r>
              <a:rPr lang="it-IT" sz="1200"/>
              <a:t>Recupero dati: iniziato il 25 luglio, terminato il 30 settembre.</a:t>
            </a:r>
          </a:p>
          <a:p>
            <a:pPr algn="just"/>
            <a:r>
              <a:rPr lang="it-IT" sz="1200"/>
              <a:t>NOTA BENE: il recupero dei dati e il loro riversamento sui NAS virtuali implica un loro preventivo esame con antivirus e altri strumenti di analisi. Il recupero delle VM non vuol dire che verranno rimesse in linea così come sono, in quanto ci potrebbero essere delle persistenze. Quindi da esse si recuperano e si verificano i dati, si creano VM nuove, si reinstallano gli applicativi e si importano i dati. Tutto ciò quando esiste ancora il fornitore, in caso contrario emergono criticità da gestire.</a:t>
            </a:r>
          </a:p>
          <a:p>
            <a:pPr algn="just"/>
            <a:endParaRPr lang="it-IT" sz="1200" dirty="0"/>
          </a:p>
        </p:txBody>
      </p:sp>
      <p:cxnSp>
        <p:nvCxnSpPr>
          <p:cNvPr id="5" name="OTLSHAPE_M_4298d59017d340f39c7e0ca78ccf369c_Connector1">
            <a:extLst>
              <a:ext uri="{FF2B5EF4-FFF2-40B4-BE49-F238E27FC236}">
                <a16:creationId xmlns:a16="http://schemas.microsoft.com/office/drawing/2014/main" id="{41C13192-3D9D-4C27-8120-188D010E20CB}"/>
              </a:ext>
            </a:extLst>
          </p:cNvPr>
          <p:cNvCxnSpPr/>
          <p:nvPr>
            <p:custDataLst>
              <p:tags r:id="rId1"/>
            </p:custDataLst>
          </p:nvPr>
        </p:nvCxnSpPr>
        <p:spPr>
          <a:xfrm>
            <a:off x="893558" y="3945787"/>
            <a:ext cx="0" cy="579543"/>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OTLSHAPE_M_c1adc2e9089c4b71889031216f2b5af2_Connector1">
            <a:extLst>
              <a:ext uri="{FF2B5EF4-FFF2-40B4-BE49-F238E27FC236}">
                <a16:creationId xmlns:a16="http://schemas.microsoft.com/office/drawing/2014/main" id="{1180046B-E8C8-4600-9EA8-7A5EB182D42D}"/>
              </a:ext>
            </a:extLst>
          </p:cNvPr>
          <p:cNvCxnSpPr>
            <a:cxnSpLocks/>
          </p:cNvCxnSpPr>
          <p:nvPr>
            <p:custDataLst>
              <p:tags r:id="rId2"/>
            </p:custDataLst>
          </p:nvPr>
        </p:nvCxnSpPr>
        <p:spPr>
          <a:xfrm>
            <a:off x="6345374" y="4030134"/>
            <a:ext cx="0" cy="868834"/>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OTLSHAPE_M_3c73529537f24b0ca1161d68d29f5d30_Connector1">
            <a:extLst>
              <a:ext uri="{FF2B5EF4-FFF2-40B4-BE49-F238E27FC236}">
                <a16:creationId xmlns:a16="http://schemas.microsoft.com/office/drawing/2014/main" id="{D36C1519-98F0-4BE5-80E7-5CA6817063AE}"/>
              </a:ext>
            </a:extLst>
          </p:cNvPr>
          <p:cNvCxnSpPr>
            <a:cxnSpLocks/>
            <a:stCxn id="31" idx="2"/>
          </p:cNvCxnSpPr>
          <p:nvPr>
            <p:custDataLst>
              <p:tags r:id="rId3"/>
            </p:custDataLst>
          </p:nvPr>
        </p:nvCxnSpPr>
        <p:spPr>
          <a:xfrm flipH="1">
            <a:off x="1238061" y="3629883"/>
            <a:ext cx="0" cy="899159"/>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OTLSHAPE_TB_00000000000000000000000000000000_ScaleContainer">
            <a:extLst>
              <a:ext uri="{FF2B5EF4-FFF2-40B4-BE49-F238E27FC236}">
                <a16:creationId xmlns:a16="http://schemas.microsoft.com/office/drawing/2014/main" id="{65AA4866-CD52-402E-9226-A6542CECABE9}"/>
              </a:ext>
            </a:extLst>
          </p:cNvPr>
          <p:cNvSpPr/>
          <p:nvPr>
            <p:custDataLst>
              <p:tags r:id="rId4"/>
            </p:custDataLst>
          </p:nvPr>
        </p:nvSpPr>
        <p:spPr>
          <a:xfrm>
            <a:off x="805352" y="4588830"/>
            <a:ext cx="10337800" cy="381000"/>
          </a:xfrm>
          <a:prstGeom prst="rect">
            <a:avLst/>
          </a:prstGeom>
          <a:gradFill flip="none" rotWithShape="1">
            <a:gsLst>
              <a:gs pos="0">
                <a:srgbClr val="1F497D"/>
              </a:gs>
              <a:gs pos="100000">
                <a:srgbClr val="1F497D"/>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TLSHAPE_TB_00000000000000000000000000000000_TimescaleInterval1">
            <a:extLst>
              <a:ext uri="{FF2B5EF4-FFF2-40B4-BE49-F238E27FC236}">
                <a16:creationId xmlns:a16="http://schemas.microsoft.com/office/drawing/2014/main" id="{50C16E24-27EC-41BA-8B0C-28A8CB72FD6F}"/>
              </a:ext>
            </a:extLst>
          </p:cNvPr>
          <p:cNvSpPr txBox="1"/>
          <p:nvPr>
            <p:custDataLst>
              <p:tags r:id="rId5"/>
            </p:custDataLst>
          </p:nvPr>
        </p:nvSpPr>
        <p:spPr>
          <a:xfrm>
            <a:off x="868852" y="4686303"/>
            <a:ext cx="203200"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Lug</a:t>
            </a:r>
          </a:p>
        </p:txBody>
      </p:sp>
      <p:sp>
        <p:nvSpPr>
          <p:cNvPr id="10" name="OTLSHAPE_TB_00000000000000000000000000000000_TimescaleInterval8">
            <a:extLst>
              <a:ext uri="{FF2B5EF4-FFF2-40B4-BE49-F238E27FC236}">
                <a16:creationId xmlns:a16="http://schemas.microsoft.com/office/drawing/2014/main" id="{BDF4AF00-8CBB-4708-9B13-96329BA0983F}"/>
              </a:ext>
            </a:extLst>
          </p:cNvPr>
          <p:cNvSpPr txBox="1"/>
          <p:nvPr>
            <p:custDataLst>
              <p:tags r:id="rId6"/>
            </p:custDataLst>
          </p:nvPr>
        </p:nvSpPr>
        <p:spPr>
          <a:xfrm>
            <a:off x="2559839" y="4701611"/>
            <a:ext cx="241300"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Ago</a:t>
            </a:r>
          </a:p>
        </p:txBody>
      </p:sp>
      <p:sp>
        <p:nvSpPr>
          <p:cNvPr id="11" name="OTLSHAPE_TB_00000000000000000000000000000000_TimescaleInterval9">
            <a:extLst>
              <a:ext uri="{FF2B5EF4-FFF2-40B4-BE49-F238E27FC236}">
                <a16:creationId xmlns:a16="http://schemas.microsoft.com/office/drawing/2014/main" id="{8896DA66-3FE9-4A88-81F6-FB18C9CF8BAE}"/>
              </a:ext>
            </a:extLst>
          </p:cNvPr>
          <p:cNvSpPr txBox="1"/>
          <p:nvPr>
            <p:custDataLst>
              <p:tags r:id="rId7"/>
            </p:custDataLst>
          </p:nvPr>
        </p:nvSpPr>
        <p:spPr>
          <a:xfrm>
            <a:off x="5136157" y="4694540"/>
            <a:ext cx="228600" cy="186055"/>
          </a:xfrm>
          <a:prstGeom prst="rect">
            <a:avLst/>
          </a:prstGeom>
          <a:noFill/>
        </p:spPr>
        <p:txBody>
          <a:bodyPr vert="horz" wrap="none" lIns="0" tIns="0" rIns="0" bIns="0" rtlCol="0" anchor="ctr" anchorCtr="0">
            <a:noAutofit/>
          </a:bodyPr>
          <a:lstStyle/>
          <a:p>
            <a:r>
              <a:rPr lang="en-US" sz="1200" spc="-18" dirty="0">
                <a:solidFill>
                  <a:schemeClr val="lt1"/>
                </a:solidFill>
                <a:latin typeface="Calibri" panose="020F0502020204030204" pitchFamily="34" charset="0"/>
              </a:rPr>
              <a:t>Set</a:t>
            </a:r>
          </a:p>
        </p:txBody>
      </p:sp>
      <p:sp>
        <p:nvSpPr>
          <p:cNvPr id="12" name="OTLSHAPE_TB_00000000000000000000000000000000_TimescaleInterval10">
            <a:extLst>
              <a:ext uri="{FF2B5EF4-FFF2-40B4-BE49-F238E27FC236}">
                <a16:creationId xmlns:a16="http://schemas.microsoft.com/office/drawing/2014/main" id="{CCC95AE4-311C-4EA4-A025-453E00EFB8FE}"/>
              </a:ext>
            </a:extLst>
          </p:cNvPr>
          <p:cNvSpPr txBox="1"/>
          <p:nvPr>
            <p:custDataLst>
              <p:tags r:id="rId8"/>
            </p:custDataLst>
          </p:nvPr>
        </p:nvSpPr>
        <p:spPr>
          <a:xfrm>
            <a:off x="7738441" y="4695288"/>
            <a:ext cx="211148" cy="186055"/>
          </a:xfrm>
          <a:prstGeom prst="rect">
            <a:avLst/>
          </a:prstGeom>
          <a:noFill/>
        </p:spPr>
        <p:txBody>
          <a:bodyPr vert="horz" wrap="none" lIns="0" tIns="0" rIns="0" bIns="0" rtlCol="0" anchor="ctr" anchorCtr="0">
            <a:noAutofit/>
          </a:bodyPr>
          <a:lstStyle/>
          <a:p>
            <a:r>
              <a:rPr lang="en-US" sz="1200" spc="-22" dirty="0">
                <a:solidFill>
                  <a:schemeClr val="lt1"/>
                </a:solidFill>
                <a:latin typeface="Calibri" panose="020F0502020204030204" pitchFamily="34" charset="0"/>
              </a:rPr>
              <a:t>Ott</a:t>
            </a:r>
          </a:p>
        </p:txBody>
      </p:sp>
      <p:cxnSp>
        <p:nvCxnSpPr>
          <p:cNvPr id="13" name="OTLSHAPE_TB_00000000000000000000000000000000_Separator1">
            <a:extLst>
              <a:ext uri="{FF2B5EF4-FFF2-40B4-BE49-F238E27FC236}">
                <a16:creationId xmlns:a16="http://schemas.microsoft.com/office/drawing/2014/main" id="{B73C46AD-F477-4321-9860-56934C11B588}"/>
              </a:ext>
            </a:extLst>
          </p:cNvPr>
          <p:cNvCxnSpPr/>
          <p:nvPr>
            <p:custDataLst>
              <p:tags r:id="rId9"/>
            </p:custDataLst>
          </p:nvPr>
        </p:nvCxnSpPr>
        <p:spPr>
          <a:xfrm>
            <a:off x="1682293" y="4652330"/>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OTLSHAPE_TB_00000000000000000000000000000000_Separator2">
            <a:extLst>
              <a:ext uri="{FF2B5EF4-FFF2-40B4-BE49-F238E27FC236}">
                <a16:creationId xmlns:a16="http://schemas.microsoft.com/office/drawing/2014/main" id="{5CA3996E-238D-4CFB-8D71-E7C853D07ED5}"/>
              </a:ext>
            </a:extLst>
          </p:cNvPr>
          <p:cNvCxnSpPr/>
          <p:nvPr>
            <p:custDataLst>
              <p:tags r:id="rId10"/>
            </p:custDataLst>
          </p:nvPr>
        </p:nvCxnSpPr>
        <p:spPr>
          <a:xfrm>
            <a:off x="2474368" y="4652330"/>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OTLSHAPE_TB_00000000000000000000000000000000_Separator3">
            <a:extLst>
              <a:ext uri="{FF2B5EF4-FFF2-40B4-BE49-F238E27FC236}">
                <a16:creationId xmlns:a16="http://schemas.microsoft.com/office/drawing/2014/main" id="{4D96B6E4-E048-468E-84FD-FBFA298C887D}"/>
              </a:ext>
            </a:extLst>
          </p:cNvPr>
          <p:cNvCxnSpPr/>
          <p:nvPr>
            <p:custDataLst>
              <p:tags r:id="rId11"/>
            </p:custDataLst>
          </p:nvPr>
        </p:nvCxnSpPr>
        <p:spPr>
          <a:xfrm>
            <a:off x="3351309" y="4652330"/>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OTLSHAPE_TB_00000000000000000000000000000000_Separator4">
            <a:extLst>
              <a:ext uri="{FF2B5EF4-FFF2-40B4-BE49-F238E27FC236}">
                <a16:creationId xmlns:a16="http://schemas.microsoft.com/office/drawing/2014/main" id="{6113F0E8-2496-4AD5-B49A-F3E7C473939F}"/>
              </a:ext>
            </a:extLst>
          </p:cNvPr>
          <p:cNvCxnSpPr/>
          <p:nvPr>
            <p:custDataLst>
              <p:tags r:id="rId12"/>
            </p:custDataLst>
          </p:nvPr>
        </p:nvCxnSpPr>
        <p:spPr>
          <a:xfrm>
            <a:off x="4199961" y="4652330"/>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OTLSHAPE_TB_00000000000000000000000000000000_Separator5">
            <a:extLst>
              <a:ext uri="{FF2B5EF4-FFF2-40B4-BE49-F238E27FC236}">
                <a16:creationId xmlns:a16="http://schemas.microsoft.com/office/drawing/2014/main" id="{9F727603-F014-488E-B519-68DAC5FF4C18}"/>
              </a:ext>
            </a:extLst>
          </p:cNvPr>
          <p:cNvCxnSpPr/>
          <p:nvPr>
            <p:custDataLst>
              <p:tags r:id="rId13"/>
            </p:custDataLst>
          </p:nvPr>
        </p:nvCxnSpPr>
        <p:spPr>
          <a:xfrm>
            <a:off x="5076902" y="4652330"/>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OTLSHAPE_TB_00000000000000000000000000000000_Separator6">
            <a:extLst>
              <a:ext uri="{FF2B5EF4-FFF2-40B4-BE49-F238E27FC236}">
                <a16:creationId xmlns:a16="http://schemas.microsoft.com/office/drawing/2014/main" id="{E35235D5-2B14-43CF-89C8-58081A18B4A7}"/>
              </a:ext>
            </a:extLst>
          </p:cNvPr>
          <p:cNvCxnSpPr/>
          <p:nvPr>
            <p:custDataLst>
              <p:tags r:id="rId14"/>
            </p:custDataLst>
          </p:nvPr>
        </p:nvCxnSpPr>
        <p:spPr>
          <a:xfrm>
            <a:off x="5925554" y="4652330"/>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OTLSHAPE_TB_00000000000000000000000000000000_Separator7">
            <a:extLst>
              <a:ext uri="{FF2B5EF4-FFF2-40B4-BE49-F238E27FC236}">
                <a16:creationId xmlns:a16="http://schemas.microsoft.com/office/drawing/2014/main" id="{E5E8A6A8-E992-4929-A3B1-C0E7C2763CCE}"/>
              </a:ext>
            </a:extLst>
          </p:cNvPr>
          <p:cNvCxnSpPr/>
          <p:nvPr>
            <p:custDataLst>
              <p:tags r:id="rId15"/>
            </p:custDataLst>
          </p:nvPr>
        </p:nvCxnSpPr>
        <p:spPr>
          <a:xfrm>
            <a:off x="6802495" y="4652330"/>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OTLSHAPE_TB_00000000000000000000000000000000_Separator8">
            <a:extLst>
              <a:ext uri="{FF2B5EF4-FFF2-40B4-BE49-F238E27FC236}">
                <a16:creationId xmlns:a16="http://schemas.microsoft.com/office/drawing/2014/main" id="{275A1ED0-E8F8-4F66-8710-F5586BD480D7}"/>
              </a:ext>
            </a:extLst>
          </p:cNvPr>
          <p:cNvCxnSpPr/>
          <p:nvPr>
            <p:custDataLst>
              <p:tags r:id="rId16"/>
            </p:custDataLst>
          </p:nvPr>
        </p:nvCxnSpPr>
        <p:spPr>
          <a:xfrm>
            <a:off x="7679436" y="4652330"/>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OTLSHAPE_TB_00000000000000000000000000000000_Separator9">
            <a:extLst>
              <a:ext uri="{FF2B5EF4-FFF2-40B4-BE49-F238E27FC236}">
                <a16:creationId xmlns:a16="http://schemas.microsoft.com/office/drawing/2014/main" id="{84604116-D1D0-44C8-BD70-70189FA6259A}"/>
              </a:ext>
            </a:extLst>
          </p:cNvPr>
          <p:cNvCxnSpPr/>
          <p:nvPr>
            <p:custDataLst>
              <p:tags r:id="rId17"/>
            </p:custDataLst>
          </p:nvPr>
        </p:nvCxnSpPr>
        <p:spPr>
          <a:xfrm>
            <a:off x="8528088" y="4652330"/>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OTLSHAPE_TB_00000000000000000000000000000000_Separator10">
            <a:extLst>
              <a:ext uri="{FF2B5EF4-FFF2-40B4-BE49-F238E27FC236}">
                <a16:creationId xmlns:a16="http://schemas.microsoft.com/office/drawing/2014/main" id="{B7C2FF3D-3D48-4156-80F5-31493A04F00A}"/>
              </a:ext>
            </a:extLst>
          </p:cNvPr>
          <p:cNvCxnSpPr/>
          <p:nvPr>
            <p:custDataLst>
              <p:tags r:id="rId18"/>
            </p:custDataLst>
          </p:nvPr>
        </p:nvCxnSpPr>
        <p:spPr>
          <a:xfrm>
            <a:off x="9405028" y="4652330"/>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OTLSHAPE_M_4298d59017d340f39c7e0ca78ccf369c_Shape">
            <a:extLst>
              <a:ext uri="{FF2B5EF4-FFF2-40B4-BE49-F238E27FC236}">
                <a16:creationId xmlns:a16="http://schemas.microsoft.com/office/drawing/2014/main" id="{272D8F55-C050-432D-9BDA-5FBF3863A77F}"/>
              </a:ext>
            </a:extLst>
          </p:cNvPr>
          <p:cNvSpPr/>
          <p:nvPr>
            <p:custDataLst>
              <p:tags r:id="rId19"/>
            </p:custDataLst>
          </p:nvPr>
        </p:nvSpPr>
        <p:spPr>
          <a:xfrm flipV="1">
            <a:off x="779258" y="4398330"/>
            <a:ext cx="228600" cy="254000"/>
          </a:xfrm>
          <a:prstGeom prst="triangle">
            <a:avLst/>
          </a:prstGeom>
          <a:solidFill>
            <a:srgbClr val="C0000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TLSHAPE_M_3c73529537f24b0ca1161d68d29f5d30_Shape">
            <a:extLst>
              <a:ext uri="{FF2B5EF4-FFF2-40B4-BE49-F238E27FC236}">
                <a16:creationId xmlns:a16="http://schemas.microsoft.com/office/drawing/2014/main" id="{25881BA1-41FB-4C73-A8D5-49884120B43B}"/>
              </a:ext>
            </a:extLst>
          </p:cNvPr>
          <p:cNvSpPr/>
          <p:nvPr>
            <p:custDataLst>
              <p:tags r:id="rId20"/>
            </p:custDataLst>
          </p:nvPr>
        </p:nvSpPr>
        <p:spPr>
          <a:xfrm>
            <a:off x="1123761" y="4402042"/>
            <a:ext cx="228600" cy="254000"/>
          </a:xfrm>
          <a:prstGeom prst="diamond">
            <a:avLst/>
          </a:prstGeom>
          <a:solidFill>
            <a:srgbClr val="0070C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TLSHAPE_M_3d2db09d765c412bb2f619c67664460b_Shape">
            <a:extLst>
              <a:ext uri="{FF2B5EF4-FFF2-40B4-BE49-F238E27FC236}">
                <a16:creationId xmlns:a16="http://schemas.microsoft.com/office/drawing/2014/main" id="{6749F97B-F859-4FBE-89B4-04EB4077DA0C}"/>
              </a:ext>
            </a:extLst>
          </p:cNvPr>
          <p:cNvSpPr/>
          <p:nvPr>
            <p:custDataLst>
              <p:tags r:id="rId21"/>
            </p:custDataLst>
          </p:nvPr>
        </p:nvSpPr>
        <p:spPr>
          <a:xfrm>
            <a:off x="2365826" y="4872358"/>
            <a:ext cx="228600" cy="254000"/>
          </a:xfrm>
          <a:prstGeom prst="star5">
            <a:avLst>
              <a:gd name="adj" fmla="val 25000"/>
              <a:gd name="hf" fmla="val 105146"/>
              <a:gd name="vf" fmla="val 110557"/>
            </a:avLst>
          </a:prstGeom>
          <a:solidFill>
            <a:srgbClr val="F79646"/>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TLSHAPE_M_09826d7e10814f019350b62d4b244c90_Shape">
            <a:extLst>
              <a:ext uri="{FF2B5EF4-FFF2-40B4-BE49-F238E27FC236}">
                <a16:creationId xmlns:a16="http://schemas.microsoft.com/office/drawing/2014/main" id="{1C3A6FE0-09C5-445A-9D3E-DA4AA15DFB2B}"/>
              </a:ext>
            </a:extLst>
          </p:cNvPr>
          <p:cNvSpPr/>
          <p:nvPr>
            <p:custDataLst>
              <p:tags r:id="rId22"/>
            </p:custDataLst>
          </p:nvPr>
        </p:nvSpPr>
        <p:spPr>
          <a:xfrm>
            <a:off x="4958357" y="4869735"/>
            <a:ext cx="228600" cy="254000"/>
          </a:xfrm>
          <a:prstGeom prst="star5">
            <a:avLst>
              <a:gd name="adj" fmla="val 25000"/>
              <a:gd name="hf" fmla="val 105146"/>
              <a:gd name="vf" fmla="val 110557"/>
            </a:avLst>
          </a:prstGeom>
          <a:solidFill>
            <a:srgbClr val="00B05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TLSHAPE_M_c1adc2e9089c4b71889031216f2b5af2_Shape">
            <a:extLst>
              <a:ext uri="{FF2B5EF4-FFF2-40B4-BE49-F238E27FC236}">
                <a16:creationId xmlns:a16="http://schemas.microsoft.com/office/drawing/2014/main" id="{ABACB189-FE9D-455A-B0E3-C5583CFDB609}"/>
              </a:ext>
            </a:extLst>
          </p:cNvPr>
          <p:cNvSpPr/>
          <p:nvPr>
            <p:custDataLst>
              <p:tags r:id="rId23"/>
            </p:custDataLst>
          </p:nvPr>
        </p:nvSpPr>
        <p:spPr>
          <a:xfrm rot="16200000">
            <a:off x="6383334" y="4017573"/>
            <a:ext cx="165100" cy="190500"/>
          </a:xfrm>
          <a:prstGeom prst="flowChartMerge">
            <a:avLst/>
          </a:prstGeom>
          <a:solidFill>
            <a:srgbClr val="7030A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TLSHAPE_M_4298d59017d340f39c7e0ca78ccf369c_Title">
            <a:extLst>
              <a:ext uri="{FF2B5EF4-FFF2-40B4-BE49-F238E27FC236}">
                <a16:creationId xmlns:a16="http://schemas.microsoft.com/office/drawing/2014/main" id="{B9737F90-D75C-4FC5-8DA0-1F7CC8DFB070}"/>
              </a:ext>
            </a:extLst>
          </p:cNvPr>
          <p:cNvSpPr txBox="1"/>
          <p:nvPr>
            <p:custDataLst>
              <p:tags r:id="rId24"/>
            </p:custDataLst>
          </p:nvPr>
        </p:nvSpPr>
        <p:spPr>
          <a:xfrm>
            <a:off x="643198" y="3582764"/>
            <a:ext cx="542439" cy="169277"/>
          </a:xfrm>
          <a:prstGeom prst="rect">
            <a:avLst/>
          </a:prstGeom>
          <a:noFill/>
        </p:spPr>
        <p:txBody>
          <a:bodyPr vert="horz" wrap="square" lIns="0" tIns="0" rIns="0" bIns="0" rtlCol="0" anchor="ctr" anchorCtr="0">
            <a:spAutoFit/>
          </a:bodyPr>
          <a:lstStyle/>
          <a:p>
            <a:pPr algn="ctr"/>
            <a:r>
              <a:rPr lang="en-US" sz="1100" b="1" spc="-12" dirty="0" err="1">
                <a:solidFill>
                  <a:schemeClr val="dk1"/>
                </a:solidFill>
                <a:latin typeface="Calibri" panose="020F0502020204030204" pitchFamily="34" charset="0"/>
              </a:rPr>
              <a:t>Incidente</a:t>
            </a:r>
            <a:endParaRPr lang="en-US" sz="1100" b="1" spc="-12" dirty="0">
              <a:solidFill>
                <a:schemeClr val="dk1"/>
              </a:solidFill>
              <a:latin typeface="Calibri" panose="020F0502020204030204" pitchFamily="34" charset="0"/>
            </a:endParaRPr>
          </a:p>
        </p:txBody>
      </p:sp>
      <p:sp>
        <p:nvSpPr>
          <p:cNvPr id="29" name="OTLSHAPE_M_4298d59017d340f39c7e0ca78ccf369c_Date">
            <a:extLst>
              <a:ext uri="{FF2B5EF4-FFF2-40B4-BE49-F238E27FC236}">
                <a16:creationId xmlns:a16="http://schemas.microsoft.com/office/drawing/2014/main" id="{AEF972CC-D272-4407-AF1D-CCB5FEFBB41F}"/>
              </a:ext>
            </a:extLst>
          </p:cNvPr>
          <p:cNvSpPr txBox="1"/>
          <p:nvPr>
            <p:custDataLst>
              <p:tags r:id="rId25"/>
            </p:custDataLst>
          </p:nvPr>
        </p:nvSpPr>
        <p:spPr>
          <a:xfrm>
            <a:off x="730785" y="3765930"/>
            <a:ext cx="396875" cy="153888"/>
          </a:xfrm>
          <a:prstGeom prst="rect">
            <a:avLst/>
          </a:prstGeom>
          <a:noFill/>
        </p:spPr>
        <p:txBody>
          <a:bodyPr vert="horz" wrap="square" lIns="0" tIns="0" rIns="0" bIns="0" rtlCol="0" anchor="ctr" anchorCtr="0">
            <a:spAutoFit/>
          </a:bodyPr>
          <a:lstStyle/>
          <a:p>
            <a:pPr algn="ctr"/>
            <a:r>
              <a:rPr lang="en-US" sz="1000" spc="-6" dirty="0">
                <a:solidFill>
                  <a:srgbClr val="44546A"/>
                </a:solidFill>
                <a:latin typeface="Calibri" panose="020F0502020204030204" pitchFamily="34" charset="0"/>
              </a:rPr>
              <a:t>12 Lug</a:t>
            </a:r>
          </a:p>
        </p:txBody>
      </p:sp>
      <p:sp>
        <p:nvSpPr>
          <p:cNvPr id="30" name="OTLSHAPE_M_3c73529537f24b0ca1161d68d29f5d30_Title">
            <a:extLst>
              <a:ext uri="{FF2B5EF4-FFF2-40B4-BE49-F238E27FC236}">
                <a16:creationId xmlns:a16="http://schemas.microsoft.com/office/drawing/2014/main" id="{138CEE0D-F490-4D30-9FDE-5A132C2436EA}"/>
              </a:ext>
            </a:extLst>
          </p:cNvPr>
          <p:cNvSpPr txBox="1"/>
          <p:nvPr>
            <p:custDataLst>
              <p:tags r:id="rId26"/>
            </p:custDataLst>
          </p:nvPr>
        </p:nvSpPr>
        <p:spPr>
          <a:xfrm>
            <a:off x="921463" y="3291639"/>
            <a:ext cx="685800" cy="170519"/>
          </a:xfrm>
          <a:prstGeom prst="rect">
            <a:avLst/>
          </a:prstGeom>
          <a:noFill/>
        </p:spPr>
        <p:txBody>
          <a:bodyPr vert="horz" wrap="square" lIns="0" tIns="0" rIns="0" bIns="0" rtlCol="0" anchor="ctr" anchorCtr="0">
            <a:spAutoFit/>
          </a:bodyPr>
          <a:lstStyle/>
          <a:p>
            <a:pPr algn="ctr"/>
            <a:r>
              <a:rPr lang="en-US" sz="1100" b="1" spc="-8" dirty="0">
                <a:solidFill>
                  <a:schemeClr val="dk1"/>
                </a:solidFill>
                <a:latin typeface="Calibri" panose="020F0502020204030204" pitchFamily="34" charset="0"/>
              </a:rPr>
              <a:t>VMW+AD</a:t>
            </a:r>
          </a:p>
        </p:txBody>
      </p:sp>
      <p:sp>
        <p:nvSpPr>
          <p:cNvPr id="31" name="OTLSHAPE_M_3c73529537f24b0ca1161d68d29f5d30_Date">
            <a:extLst>
              <a:ext uri="{FF2B5EF4-FFF2-40B4-BE49-F238E27FC236}">
                <a16:creationId xmlns:a16="http://schemas.microsoft.com/office/drawing/2014/main" id="{E9944704-02B4-498D-A00C-D0FBE8A2CB61}"/>
              </a:ext>
            </a:extLst>
          </p:cNvPr>
          <p:cNvSpPr txBox="1"/>
          <p:nvPr>
            <p:custDataLst>
              <p:tags r:id="rId27"/>
            </p:custDataLst>
          </p:nvPr>
        </p:nvSpPr>
        <p:spPr>
          <a:xfrm>
            <a:off x="1092024" y="3474858"/>
            <a:ext cx="355600" cy="155025"/>
          </a:xfrm>
          <a:prstGeom prst="rect">
            <a:avLst/>
          </a:prstGeom>
          <a:noFill/>
        </p:spPr>
        <p:txBody>
          <a:bodyPr vert="horz" wrap="square" lIns="0" tIns="0" rIns="0" bIns="0" rtlCol="0" anchor="ctr" anchorCtr="0">
            <a:spAutoFit/>
          </a:bodyPr>
          <a:lstStyle/>
          <a:p>
            <a:pPr algn="ctr"/>
            <a:r>
              <a:rPr lang="en-US" sz="1000" spc="-8" dirty="0">
                <a:solidFill>
                  <a:srgbClr val="44546A"/>
                </a:solidFill>
                <a:latin typeface="Calibri" panose="020F0502020204030204" pitchFamily="34" charset="0"/>
              </a:rPr>
              <a:t>13 Lug</a:t>
            </a:r>
          </a:p>
        </p:txBody>
      </p:sp>
      <p:sp>
        <p:nvSpPr>
          <p:cNvPr id="32" name="OTLSHAPE_M_fe08fb9c255d4872bc44eb694d8fcecc_Title">
            <a:extLst>
              <a:ext uri="{FF2B5EF4-FFF2-40B4-BE49-F238E27FC236}">
                <a16:creationId xmlns:a16="http://schemas.microsoft.com/office/drawing/2014/main" id="{6AE62894-C1EB-485C-8DEB-8B3C7BF82981}"/>
              </a:ext>
            </a:extLst>
          </p:cNvPr>
          <p:cNvSpPr txBox="1"/>
          <p:nvPr>
            <p:custDataLst>
              <p:tags r:id="rId28"/>
            </p:custDataLst>
          </p:nvPr>
        </p:nvSpPr>
        <p:spPr>
          <a:xfrm>
            <a:off x="4729757" y="5131067"/>
            <a:ext cx="685800" cy="338554"/>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Servizi</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comunali</a:t>
            </a:r>
            <a:endParaRPr lang="en-US" sz="1100" b="1" spc="-8" dirty="0">
              <a:solidFill>
                <a:schemeClr val="dk1"/>
              </a:solidFill>
              <a:latin typeface="Calibri" panose="020F0502020204030204" pitchFamily="34" charset="0"/>
            </a:endParaRPr>
          </a:p>
        </p:txBody>
      </p:sp>
      <p:sp>
        <p:nvSpPr>
          <p:cNvPr id="33" name="OTLSHAPE_M_c1adc2e9089c4b71889031216f2b5af2_Title">
            <a:extLst>
              <a:ext uri="{FF2B5EF4-FFF2-40B4-BE49-F238E27FC236}">
                <a16:creationId xmlns:a16="http://schemas.microsoft.com/office/drawing/2014/main" id="{3B7B8A61-8218-473D-B15F-492A23F4F143}"/>
              </a:ext>
            </a:extLst>
          </p:cNvPr>
          <p:cNvSpPr txBox="1"/>
          <p:nvPr>
            <p:custDataLst>
              <p:tags r:id="rId29"/>
            </p:custDataLst>
          </p:nvPr>
        </p:nvSpPr>
        <p:spPr>
          <a:xfrm>
            <a:off x="6580659" y="3743465"/>
            <a:ext cx="910686" cy="507831"/>
          </a:xfrm>
          <a:prstGeom prst="rect">
            <a:avLst/>
          </a:prstGeom>
          <a:noFill/>
        </p:spPr>
        <p:txBody>
          <a:bodyPr vert="horz" wrap="square" lIns="0" tIns="0" rIns="0" bIns="0" rtlCol="0" anchor="ctr" anchorCtr="0">
            <a:spAutoFit/>
          </a:bodyPr>
          <a:lstStyle/>
          <a:p>
            <a:r>
              <a:rPr lang="en-US" sz="1100" b="1" spc="-12" dirty="0" err="1">
                <a:solidFill>
                  <a:schemeClr val="dk1"/>
                </a:solidFill>
                <a:latin typeface="Calibri" panose="020F0502020204030204" pitchFamily="34" charset="0"/>
              </a:rPr>
              <a:t>Ripristino</a:t>
            </a:r>
            <a:r>
              <a:rPr lang="en-US" sz="1100" b="1" spc="-12" dirty="0">
                <a:solidFill>
                  <a:schemeClr val="dk1"/>
                </a:solidFill>
                <a:latin typeface="Calibri" panose="020F0502020204030204" pitchFamily="34" charset="0"/>
              </a:rPr>
              <a:t> </a:t>
            </a:r>
            <a:r>
              <a:rPr lang="en-US" sz="1100" b="1" spc="-12" dirty="0" err="1">
                <a:solidFill>
                  <a:schemeClr val="dk1"/>
                </a:solidFill>
                <a:latin typeface="Calibri" panose="020F0502020204030204" pitchFamily="34" charset="0"/>
              </a:rPr>
              <a:t>applicativi</a:t>
            </a:r>
            <a:r>
              <a:rPr lang="en-US" sz="1100" b="1" spc="-12" dirty="0">
                <a:solidFill>
                  <a:schemeClr val="dk1"/>
                </a:solidFill>
                <a:latin typeface="Calibri" panose="020F0502020204030204" pitchFamily="34" charset="0"/>
              </a:rPr>
              <a:t> </a:t>
            </a:r>
            <a:r>
              <a:rPr lang="en-US" sz="1100" b="1" spc="-12" dirty="0" err="1">
                <a:solidFill>
                  <a:schemeClr val="dk1"/>
                </a:solidFill>
                <a:latin typeface="Calibri" panose="020F0502020204030204" pitchFamily="34" charset="0"/>
              </a:rPr>
              <a:t>minori</a:t>
            </a:r>
            <a:r>
              <a:rPr lang="en-US" sz="1100" b="1" spc="-12" dirty="0">
                <a:solidFill>
                  <a:schemeClr val="dk1"/>
                </a:solidFill>
                <a:latin typeface="Calibri" panose="020F0502020204030204" pitchFamily="34" charset="0"/>
              </a:rPr>
              <a:t> </a:t>
            </a:r>
            <a:r>
              <a:rPr lang="en-US" sz="1100" b="1" spc="-12" dirty="0" err="1">
                <a:solidFill>
                  <a:schemeClr val="dk1"/>
                </a:solidFill>
                <a:latin typeface="Calibri" panose="020F0502020204030204" pitchFamily="34" charset="0"/>
              </a:rPr>
              <a:t>su</a:t>
            </a:r>
            <a:r>
              <a:rPr lang="en-US" sz="1100" b="1" spc="-12" dirty="0">
                <a:solidFill>
                  <a:schemeClr val="dk1"/>
                </a:solidFill>
                <a:latin typeface="Calibri" panose="020F0502020204030204" pitchFamily="34" charset="0"/>
              </a:rPr>
              <a:t> VM</a:t>
            </a:r>
          </a:p>
        </p:txBody>
      </p:sp>
      <p:cxnSp>
        <p:nvCxnSpPr>
          <p:cNvPr id="34" name="OTLSHAPE_M_1d0cf0bb23424d8baf91035f0955cd27_Connector1">
            <a:extLst>
              <a:ext uri="{FF2B5EF4-FFF2-40B4-BE49-F238E27FC236}">
                <a16:creationId xmlns:a16="http://schemas.microsoft.com/office/drawing/2014/main" id="{8A600F2D-883A-4AB6-B5C6-4446F2FA7067}"/>
              </a:ext>
            </a:extLst>
          </p:cNvPr>
          <p:cNvCxnSpPr>
            <a:cxnSpLocks/>
          </p:cNvCxnSpPr>
          <p:nvPr>
            <p:custDataLst>
              <p:tags r:id="rId30"/>
            </p:custDataLst>
          </p:nvPr>
        </p:nvCxnSpPr>
        <p:spPr>
          <a:xfrm>
            <a:off x="1413063" y="5156618"/>
            <a:ext cx="0" cy="164705"/>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OTLSHAPE_M_1d0cf0bb23424d8baf91035f0955cd27_Shape">
            <a:extLst>
              <a:ext uri="{FF2B5EF4-FFF2-40B4-BE49-F238E27FC236}">
                <a16:creationId xmlns:a16="http://schemas.microsoft.com/office/drawing/2014/main" id="{1A32DAE1-5DA8-4263-8398-A0665F84CE9D}"/>
              </a:ext>
            </a:extLst>
          </p:cNvPr>
          <p:cNvSpPr/>
          <p:nvPr>
            <p:custDataLst>
              <p:tags r:id="rId31"/>
            </p:custDataLst>
          </p:nvPr>
        </p:nvSpPr>
        <p:spPr>
          <a:xfrm>
            <a:off x="1298763" y="4902618"/>
            <a:ext cx="228600" cy="254000"/>
          </a:xfrm>
          <a:prstGeom prst="diamond">
            <a:avLst/>
          </a:prstGeom>
          <a:solidFill>
            <a:srgbClr val="0070C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TLSHAPE_M_1d0cf0bb23424d8baf91035f0955cd27_Title">
            <a:extLst>
              <a:ext uri="{FF2B5EF4-FFF2-40B4-BE49-F238E27FC236}">
                <a16:creationId xmlns:a16="http://schemas.microsoft.com/office/drawing/2014/main" id="{8D289702-66EF-480E-BFF5-7C3D50B5E63F}"/>
              </a:ext>
            </a:extLst>
          </p:cNvPr>
          <p:cNvSpPr txBox="1"/>
          <p:nvPr>
            <p:custDataLst>
              <p:tags r:id="rId32"/>
            </p:custDataLst>
          </p:nvPr>
        </p:nvSpPr>
        <p:spPr>
          <a:xfrm>
            <a:off x="1214146" y="5478165"/>
            <a:ext cx="393117" cy="170519"/>
          </a:xfrm>
          <a:prstGeom prst="rect">
            <a:avLst/>
          </a:prstGeom>
          <a:noFill/>
        </p:spPr>
        <p:txBody>
          <a:bodyPr vert="horz" wrap="square" lIns="0" tIns="0" rIns="0" bIns="0" rtlCol="0" anchor="ctr" anchorCtr="0">
            <a:spAutoFit/>
          </a:bodyPr>
          <a:lstStyle/>
          <a:p>
            <a:pPr algn="ctr"/>
            <a:r>
              <a:rPr lang="en-US" sz="1100" b="1" spc="-8" dirty="0">
                <a:solidFill>
                  <a:schemeClr val="dk1"/>
                </a:solidFill>
                <a:latin typeface="Calibri" panose="020F0502020204030204" pitchFamily="34" charset="0"/>
              </a:rPr>
              <a:t>VPN</a:t>
            </a:r>
          </a:p>
        </p:txBody>
      </p:sp>
      <p:sp>
        <p:nvSpPr>
          <p:cNvPr id="37" name="OTLSHAPE_M_1d0cf0bb23424d8baf91035f0955cd27_Date">
            <a:extLst>
              <a:ext uri="{FF2B5EF4-FFF2-40B4-BE49-F238E27FC236}">
                <a16:creationId xmlns:a16="http://schemas.microsoft.com/office/drawing/2014/main" id="{D60FE890-B64F-4626-9B0C-8C5F2126701C}"/>
              </a:ext>
            </a:extLst>
          </p:cNvPr>
          <p:cNvSpPr txBox="1"/>
          <p:nvPr>
            <p:custDataLst>
              <p:tags r:id="rId33"/>
            </p:custDataLst>
          </p:nvPr>
        </p:nvSpPr>
        <p:spPr>
          <a:xfrm>
            <a:off x="1226104" y="5324277"/>
            <a:ext cx="369202" cy="153888"/>
          </a:xfrm>
          <a:prstGeom prst="rect">
            <a:avLst/>
          </a:prstGeom>
          <a:noFill/>
        </p:spPr>
        <p:txBody>
          <a:bodyPr vert="horz" wrap="square" lIns="0" tIns="0" rIns="0" bIns="0" rtlCol="0" anchor="ctr" anchorCtr="0">
            <a:spAutoFit/>
          </a:bodyPr>
          <a:lstStyle/>
          <a:p>
            <a:pPr algn="ctr"/>
            <a:r>
              <a:rPr lang="en-US" sz="1000" spc="-6" dirty="0">
                <a:solidFill>
                  <a:srgbClr val="44546A"/>
                </a:solidFill>
                <a:latin typeface="Calibri" panose="020F0502020204030204" pitchFamily="34" charset="0"/>
              </a:rPr>
              <a:t>14 Lug</a:t>
            </a:r>
          </a:p>
        </p:txBody>
      </p:sp>
      <p:cxnSp>
        <p:nvCxnSpPr>
          <p:cNvPr id="38" name="OTLSHAPE_M_c1adc2e9089c4b71889031216f2b5af2_Connector1">
            <a:extLst>
              <a:ext uri="{FF2B5EF4-FFF2-40B4-BE49-F238E27FC236}">
                <a16:creationId xmlns:a16="http://schemas.microsoft.com/office/drawing/2014/main" id="{893E8B43-640C-478A-9196-DB48BAB25D9C}"/>
              </a:ext>
            </a:extLst>
          </p:cNvPr>
          <p:cNvCxnSpPr>
            <a:cxnSpLocks/>
          </p:cNvCxnSpPr>
          <p:nvPr>
            <p:custDataLst>
              <p:tags r:id="rId34"/>
            </p:custDataLst>
          </p:nvPr>
        </p:nvCxnSpPr>
        <p:spPr>
          <a:xfrm>
            <a:off x="1426851" y="3750201"/>
            <a:ext cx="0" cy="868834"/>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OTLSHAPE_M_c1adc2e9089c4b71889031216f2b5af2_Shape">
            <a:extLst>
              <a:ext uri="{FF2B5EF4-FFF2-40B4-BE49-F238E27FC236}">
                <a16:creationId xmlns:a16="http://schemas.microsoft.com/office/drawing/2014/main" id="{47B3AC51-648D-4961-A96E-52BB647C6BBC}"/>
              </a:ext>
            </a:extLst>
          </p:cNvPr>
          <p:cNvSpPr/>
          <p:nvPr>
            <p:custDataLst>
              <p:tags r:id="rId35"/>
            </p:custDataLst>
          </p:nvPr>
        </p:nvSpPr>
        <p:spPr>
          <a:xfrm rot="16200000">
            <a:off x="1464811" y="3737640"/>
            <a:ext cx="165100" cy="190500"/>
          </a:xfrm>
          <a:prstGeom prst="flowChartMerge">
            <a:avLst/>
          </a:prstGeom>
          <a:solidFill>
            <a:srgbClr val="9BBB59"/>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TLSHAPE_M_c1adc2e9089c4b71889031216f2b5af2_Title">
            <a:extLst>
              <a:ext uri="{FF2B5EF4-FFF2-40B4-BE49-F238E27FC236}">
                <a16:creationId xmlns:a16="http://schemas.microsoft.com/office/drawing/2014/main" id="{35C5FFE0-C040-4BCD-9B4A-BADFC08E3C02}"/>
              </a:ext>
            </a:extLst>
          </p:cNvPr>
          <p:cNvSpPr txBox="1"/>
          <p:nvPr>
            <p:custDataLst>
              <p:tags r:id="rId36"/>
            </p:custDataLst>
          </p:nvPr>
        </p:nvSpPr>
        <p:spPr>
          <a:xfrm>
            <a:off x="1662136" y="3632186"/>
            <a:ext cx="457200" cy="170519"/>
          </a:xfrm>
          <a:prstGeom prst="rect">
            <a:avLst/>
          </a:prstGeom>
          <a:noFill/>
        </p:spPr>
        <p:txBody>
          <a:bodyPr vert="horz" wrap="square" lIns="0" tIns="0" rIns="0" bIns="0" rtlCol="0" anchor="ctr" anchorCtr="0">
            <a:spAutoFit/>
          </a:bodyPr>
          <a:lstStyle/>
          <a:p>
            <a:r>
              <a:rPr lang="en-US" sz="1100" b="1" spc="-12" dirty="0">
                <a:solidFill>
                  <a:schemeClr val="dk1"/>
                </a:solidFill>
                <a:latin typeface="Calibri" panose="020F0502020204030204" pitchFamily="34" charset="0"/>
              </a:rPr>
              <a:t>PC</a:t>
            </a:r>
          </a:p>
        </p:txBody>
      </p:sp>
      <p:sp>
        <p:nvSpPr>
          <p:cNvPr id="41" name="OTLSHAPE_M_c1adc2e9089c4b71889031216f2b5af2_Date">
            <a:extLst>
              <a:ext uri="{FF2B5EF4-FFF2-40B4-BE49-F238E27FC236}">
                <a16:creationId xmlns:a16="http://schemas.microsoft.com/office/drawing/2014/main" id="{C276BDFB-F059-4430-A25F-FDCC564FE6B7}"/>
              </a:ext>
            </a:extLst>
          </p:cNvPr>
          <p:cNvSpPr txBox="1"/>
          <p:nvPr>
            <p:custDataLst>
              <p:tags r:id="rId37"/>
            </p:custDataLst>
          </p:nvPr>
        </p:nvSpPr>
        <p:spPr>
          <a:xfrm>
            <a:off x="1662136" y="3815405"/>
            <a:ext cx="368300" cy="155025"/>
          </a:xfrm>
          <a:prstGeom prst="rect">
            <a:avLst/>
          </a:prstGeom>
          <a:noFill/>
        </p:spPr>
        <p:txBody>
          <a:bodyPr vert="horz" wrap="square" lIns="0" tIns="0" rIns="0" bIns="0" rtlCol="0" anchor="ctr" anchorCtr="0">
            <a:spAutoFit/>
          </a:bodyPr>
          <a:lstStyle/>
          <a:p>
            <a:r>
              <a:rPr lang="en-US" sz="1000" spc="-6" dirty="0">
                <a:solidFill>
                  <a:srgbClr val="44546A"/>
                </a:solidFill>
                <a:latin typeface="Calibri" panose="020F0502020204030204" pitchFamily="34" charset="0"/>
              </a:rPr>
              <a:t>14 Lug</a:t>
            </a:r>
          </a:p>
        </p:txBody>
      </p:sp>
      <p:cxnSp>
        <p:nvCxnSpPr>
          <p:cNvPr id="42" name="OTLSHAPE_M_c1adc2e9089c4b71889031216f2b5af2_Connector1">
            <a:extLst>
              <a:ext uri="{FF2B5EF4-FFF2-40B4-BE49-F238E27FC236}">
                <a16:creationId xmlns:a16="http://schemas.microsoft.com/office/drawing/2014/main" id="{085931D7-BD63-4D80-B8AF-8ECFD6D62434}"/>
              </a:ext>
            </a:extLst>
          </p:cNvPr>
          <p:cNvCxnSpPr>
            <a:cxnSpLocks/>
          </p:cNvCxnSpPr>
          <p:nvPr>
            <p:custDataLst>
              <p:tags r:id="rId38"/>
            </p:custDataLst>
          </p:nvPr>
        </p:nvCxnSpPr>
        <p:spPr>
          <a:xfrm>
            <a:off x="2479103" y="3727662"/>
            <a:ext cx="0" cy="868834"/>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OTLSHAPE_M_c1adc2e9089c4b71889031216f2b5af2_Shape">
            <a:extLst>
              <a:ext uri="{FF2B5EF4-FFF2-40B4-BE49-F238E27FC236}">
                <a16:creationId xmlns:a16="http://schemas.microsoft.com/office/drawing/2014/main" id="{4779842E-96CB-4B7A-AFCF-4D19BB3408C2}"/>
              </a:ext>
            </a:extLst>
          </p:cNvPr>
          <p:cNvSpPr/>
          <p:nvPr>
            <p:custDataLst>
              <p:tags r:id="rId39"/>
            </p:custDataLst>
          </p:nvPr>
        </p:nvSpPr>
        <p:spPr>
          <a:xfrm rot="16200000">
            <a:off x="2517063" y="3715101"/>
            <a:ext cx="165100" cy="190500"/>
          </a:xfrm>
          <a:prstGeom prst="flowChartMerge">
            <a:avLst/>
          </a:prstGeom>
          <a:solidFill>
            <a:srgbClr val="9BBB59"/>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TLSHAPE_M_c1adc2e9089c4b71889031216f2b5af2_Title">
            <a:extLst>
              <a:ext uri="{FF2B5EF4-FFF2-40B4-BE49-F238E27FC236}">
                <a16:creationId xmlns:a16="http://schemas.microsoft.com/office/drawing/2014/main" id="{7203A1FC-AA10-4B56-9292-2BA629E396E1}"/>
              </a:ext>
            </a:extLst>
          </p:cNvPr>
          <p:cNvSpPr txBox="1"/>
          <p:nvPr>
            <p:custDataLst>
              <p:tags r:id="rId40"/>
            </p:custDataLst>
          </p:nvPr>
        </p:nvSpPr>
        <p:spPr>
          <a:xfrm>
            <a:off x="2714388" y="3609647"/>
            <a:ext cx="457200" cy="170519"/>
          </a:xfrm>
          <a:prstGeom prst="rect">
            <a:avLst/>
          </a:prstGeom>
          <a:noFill/>
        </p:spPr>
        <p:txBody>
          <a:bodyPr vert="horz" wrap="square" lIns="0" tIns="0" rIns="0" bIns="0" rtlCol="0" anchor="ctr" anchorCtr="0">
            <a:spAutoFit/>
          </a:bodyPr>
          <a:lstStyle/>
          <a:p>
            <a:r>
              <a:rPr lang="en-US" sz="1100" b="1" spc="-12" dirty="0">
                <a:solidFill>
                  <a:schemeClr val="dk1"/>
                </a:solidFill>
                <a:latin typeface="Calibri" panose="020F0502020204030204" pitchFamily="34" charset="0"/>
              </a:rPr>
              <a:t>PC:350</a:t>
            </a:r>
          </a:p>
        </p:txBody>
      </p:sp>
      <p:sp>
        <p:nvSpPr>
          <p:cNvPr id="45" name="OTLSHAPE_M_c1adc2e9089c4b71889031216f2b5af2_Date">
            <a:extLst>
              <a:ext uri="{FF2B5EF4-FFF2-40B4-BE49-F238E27FC236}">
                <a16:creationId xmlns:a16="http://schemas.microsoft.com/office/drawing/2014/main" id="{CCCEDD7D-6A46-4228-996D-DA0BDA146C5C}"/>
              </a:ext>
            </a:extLst>
          </p:cNvPr>
          <p:cNvSpPr txBox="1"/>
          <p:nvPr>
            <p:custDataLst>
              <p:tags r:id="rId41"/>
            </p:custDataLst>
          </p:nvPr>
        </p:nvSpPr>
        <p:spPr>
          <a:xfrm>
            <a:off x="2714388" y="3792866"/>
            <a:ext cx="368300" cy="155025"/>
          </a:xfrm>
          <a:prstGeom prst="rect">
            <a:avLst/>
          </a:prstGeom>
          <a:noFill/>
        </p:spPr>
        <p:txBody>
          <a:bodyPr vert="horz" wrap="square" lIns="0" tIns="0" rIns="0" bIns="0" rtlCol="0" anchor="ctr" anchorCtr="0">
            <a:spAutoFit/>
          </a:bodyPr>
          <a:lstStyle/>
          <a:p>
            <a:r>
              <a:rPr lang="en-US" sz="1000" spc="-6" dirty="0">
                <a:solidFill>
                  <a:srgbClr val="44546A"/>
                </a:solidFill>
                <a:latin typeface="Calibri" panose="020F0502020204030204" pitchFamily="34" charset="0"/>
              </a:rPr>
              <a:t>31 Lug</a:t>
            </a:r>
          </a:p>
        </p:txBody>
      </p:sp>
      <p:sp>
        <p:nvSpPr>
          <p:cNvPr id="46" name="OTLSHAPE_M_c1adc2e9089c4b71889031216f2b5af2_Shape">
            <a:extLst>
              <a:ext uri="{FF2B5EF4-FFF2-40B4-BE49-F238E27FC236}">
                <a16:creationId xmlns:a16="http://schemas.microsoft.com/office/drawing/2014/main" id="{ADBF72DC-643A-4894-97FA-54D29544D15A}"/>
              </a:ext>
            </a:extLst>
          </p:cNvPr>
          <p:cNvSpPr/>
          <p:nvPr>
            <p:custDataLst>
              <p:tags r:id="rId42"/>
            </p:custDataLst>
          </p:nvPr>
        </p:nvSpPr>
        <p:spPr>
          <a:xfrm rot="5400000" flipH="1">
            <a:off x="2270699" y="3714837"/>
            <a:ext cx="165100" cy="190500"/>
          </a:xfrm>
          <a:prstGeom prst="flowChartMerge">
            <a:avLst/>
          </a:prstGeom>
          <a:solidFill>
            <a:srgbClr val="9BBB59"/>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OTLSHAPE_M_1d0cf0bb23424d8baf91035f0955cd27_Connector1">
            <a:extLst>
              <a:ext uri="{FF2B5EF4-FFF2-40B4-BE49-F238E27FC236}">
                <a16:creationId xmlns:a16="http://schemas.microsoft.com/office/drawing/2014/main" id="{5494AFB7-43EB-4BFA-BF54-C88EC05A507F}"/>
              </a:ext>
            </a:extLst>
          </p:cNvPr>
          <p:cNvCxnSpPr>
            <a:cxnSpLocks/>
          </p:cNvCxnSpPr>
          <p:nvPr>
            <p:custDataLst>
              <p:tags r:id="rId43"/>
            </p:custDataLst>
          </p:nvPr>
        </p:nvCxnSpPr>
        <p:spPr>
          <a:xfrm>
            <a:off x="2088717" y="5156618"/>
            <a:ext cx="0" cy="164705"/>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OTLSHAPE_M_1d0cf0bb23424d8baf91035f0955cd27_Shape">
            <a:extLst>
              <a:ext uri="{FF2B5EF4-FFF2-40B4-BE49-F238E27FC236}">
                <a16:creationId xmlns:a16="http://schemas.microsoft.com/office/drawing/2014/main" id="{D5E9B916-373B-485F-9D96-2C973FB06F85}"/>
              </a:ext>
            </a:extLst>
          </p:cNvPr>
          <p:cNvSpPr/>
          <p:nvPr>
            <p:custDataLst>
              <p:tags r:id="rId44"/>
            </p:custDataLst>
          </p:nvPr>
        </p:nvSpPr>
        <p:spPr>
          <a:xfrm>
            <a:off x="1974417" y="4902618"/>
            <a:ext cx="228600" cy="254000"/>
          </a:xfrm>
          <a:prstGeom prst="diamond">
            <a:avLst/>
          </a:prstGeom>
          <a:solidFill>
            <a:srgbClr val="0070C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TLSHAPE_M_1d0cf0bb23424d8baf91035f0955cd27_Title">
            <a:extLst>
              <a:ext uri="{FF2B5EF4-FFF2-40B4-BE49-F238E27FC236}">
                <a16:creationId xmlns:a16="http://schemas.microsoft.com/office/drawing/2014/main" id="{7FDB12FD-9B04-4BE6-91BB-0FB5D71CC31A}"/>
              </a:ext>
            </a:extLst>
          </p:cNvPr>
          <p:cNvSpPr txBox="1"/>
          <p:nvPr>
            <p:custDataLst>
              <p:tags r:id="rId45"/>
            </p:custDataLst>
          </p:nvPr>
        </p:nvSpPr>
        <p:spPr>
          <a:xfrm>
            <a:off x="1682293" y="5457637"/>
            <a:ext cx="822061" cy="338554"/>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Mandato</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informatico</a:t>
            </a:r>
            <a:endParaRPr lang="en-US" sz="1100" b="1" spc="-8" dirty="0">
              <a:solidFill>
                <a:schemeClr val="dk1"/>
              </a:solidFill>
              <a:latin typeface="Calibri" panose="020F0502020204030204" pitchFamily="34" charset="0"/>
            </a:endParaRPr>
          </a:p>
        </p:txBody>
      </p:sp>
      <p:sp>
        <p:nvSpPr>
          <p:cNvPr id="50" name="OTLSHAPE_M_1d0cf0bb23424d8baf91035f0955cd27_Date">
            <a:extLst>
              <a:ext uri="{FF2B5EF4-FFF2-40B4-BE49-F238E27FC236}">
                <a16:creationId xmlns:a16="http://schemas.microsoft.com/office/drawing/2014/main" id="{E36F6106-317C-40C5-9496-BFD65CC27AD2}"/>
              </a:ext>
            </a:extLst>
          </p:cNvPr>
          <p:cNvSpPr txBox="1"/>
          <p:nvPr>
            <p:custDataLst>
              <p:tags r:id="rId46"/>
            </p:custDataLst>
          </p:nvPr>
        </p:nvSpPr>
        <p:spPr>
          <a:xfrm>
            <a:off x="1901758" y="5324277"/>
            <a:ext cx="369202" cy="153888"/>
          </a:xfrm>
          <a:prstGeom prst="rect">
            <a:avLst/>
          </a:prstGeom>
          <a:noFill/>
        </p:spPr>
        <p:txBody>
          <a:bodyPr vert="horz" wrap="square" lIns="0" tIns="0" rIns="0" bIns="0" rtlCol="0" anchor="ctr" anchorCtr="0">
            <a:spAutoFit/>
          </a:bodyPr>
          <a:lstStyle/>
          <a:p>
            <a:pPr algn="ctr"/>
            <a:r>
              <a:rPr lang="en-US" sz="1000" spc="-6" dirty="0">
                <a:solidFill>
                  <a:srgbClr val="44546A"/>
                </a:solidFill>
                <a:latin typeface="Calibri" panose="020F0502020204030204" pitchFamily="34" charset="0"/>
              </a:rPr>
              <a:t>20 Lug</a:t>
            </a:r>
          </a:p>
        </p:txBody>
      </p:sp>
      <p:cxnSp>
        <p:nvCxnSpPr>
          <p:cNvPr id="51" name="OTLSHAPE_M_c1adc2e9089c4b71889031216f2b5af2_Connector1">
            <a:extLst>
              <a:ext uri="{FF2B5EF4-FFF2-40B4-BE49-F238E27FC236}">
                <a16:creationId xmlns:a16="http://schemas.microsoft.com/office/drawing/2014/main" id="{8EC6EF7E-3AD8-43F1-9FE3-E2C0BA2356B9}"/>
              </a:ext>
            </a:extLst>
          </p:cNvPr>
          <p:cNvCxnSpPr>
            <a:cxnSpLocks/>
          </p:cNvCxnSpPr>
          <p:nvPr>
            <p:custDataLst>
              <p:tags r:id="rId47"/>
            </p:custDataLst>
          </p:nvPr>
        </p:nvCxnSpPr>
        <p:spPr>
          <a:xfrm>
            <a:off x="3355223" y="3729373"/>
            <a:ext cx="0" cy="868834"/>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OTLSHAPE_M_c1adc2e9089c4b71889031216f2b5af2_Shape">
            <a:extLst>
              <a:ext uri="{FF2B5EF4-FFF2-40B4-BE49-F238E27FC236}">
                <a16:creationId xmlns:a16="http://schemas.microsoft.com/office/drawing/2014/main" id="{A2CFF5D9-3776-470B-8014-C48F7145B9F0}"/>
              </a:ext>
            </a:extLst>
          </p:cNvPr>
          <p:cNvSpPr/>
          <p:nvPr>
            <p:custDataLst>
              <p:tags r:id="rId48"/>
            </p:custDataLst>
          </p:nvPr>
        </p:nvSpPr>
        <p:spPr>
          <a:xfrm rot="16200000">
            <a:off x="3393183" y="3716812"/>
            <a:ext cx="165100" cy="190500"/>
          </a:xfrm>
          <a:prstGeom prst="flowChartMerge">
            <a:avLst/>
          </a:prstGeom>
          <a:solidFill>
            <a:srgbClr val="9BBB59"/>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TLSHAPE_M_c1adc2e9089c4b71889031216f2b5af2_Title">
            <a:extLst>
              <a:ext uri="{FF2B5EF4-FFF2-40B4-BE49-F238E27FC236}">
                <a16:creationId xmlns:a16="http://schemas.microsoft.com/office/drawing/2014/main" id="{A41DF55A-9F7D-4831-A5B1-D65A13257C4A}"/>
              </a:ext>
            </a:extLst>
          </p:cNvPr>
          <p:cNvSpPr txBox="1"/>
          <p:nvPr>
            <p:custDataLst>
              <p:tags r:id="rId49"/>
            </p:custDataLst>
          </p:nvPr>
        </p:nvSpPr>
        <p:spPr>
          <a:xfrm>
            <a:off x="3590508" y="3611358"/>
            <a:ext cx="457200" cy="170519"/>
          </a:xfrm>
          <a:prstGeom prst="rect">
            <a:avLst/>
          </a:prstGeom>
          <a:noFill/>
        </p:spPr>
        <p:txBody>
          <a:bodyPr vert="horz" wrap="square" lIns="0" tIns="0" rIns="0" bIns="0" rtlCol="0" anchor="ctr" anchorCtr="0">
            <a:spAutoFit/>
          </a:bodyPr>
          <a:lstStyle/>
          <a:p>
            <a:r>
              <a:rPr lang="en-US" sz="1100" b="1" spc="-12" dirty="0">
                <a:solidFill>
                  <a:schemeClr val="dk1"/>
                </a:solidFill>
                <a:latin typeface="Calibri" panose="020F0502020204030204" pitchFamily="34" charset="0"/>
              </a:rPr>
              <a:t>PC:770</a:t>
            </a:r>
          </a:p>
        </p:txBody>
      </p:sp>
      <p:sp>
        <p:nvSpPr>
          <p:cNvPr id="54" name="OTLSHAPE_M_c1adc2e9089c4b71889031216f2b5af2_Date">
            <a:extLst>
              <a:ext uri="{FF2B5EF4-FFF2-40B4-BE49-F238E27FC236}">
                <a16:creationId xmlns:a16="http://schemas.microsoft.com/office/drawing/2014/main" id="{F7401719-183C-4FA6-991A-54F3C0FFC02D}"/>
              </a:ext>
            </a:extLst>
          </p:cNvPr>
          <p:cNvSpPr txBox="1"/>
          <p:nvPr>
            <p:custDataLst>
              <p:tags r:id="rId50"/>
            </p:custDataLst>
          </p:nvPr>
        </p:nvSpPr>
        <p:spPr>
          <a:xfrm>
            <a:off x="3590508" y="3794577"/>
            <a:ext cx="368300" cy="155025"/>
          </a:xfrm>
          <a:prstGeom prst="rect">
            <a:avLst/>
          </a:prstGeom>
          <a:noFill/>
        </p:spPr>
        <p:txBody>
          <a:bodyPr vert="horz" wrap="square" lIns="0" tIns="0" rIns="0" bIns="0" rtlCol="0" anchor="ctr" anchorCtr="0">
            <a:spAutoFit/>
          </a:bodyPr>
          <a:lstStyle/>
          <a:p>
            <a:r>
              <a:rPr lang="en-US" sz="1000" spc="-6" dirty="0">
                <a:solidFill>
                  <a:srgbClr val="44546A"/>
                </a:solidFill>
                <a:latin typeface="Calibri" panose="020F0502020204030204" pitchFamily="34" charset="0"/>
              </a:rPr>
              <a:t>10 Ago</a:t>
            </a:r>
          </a:p>
        </p:txBody>
      </p:sp>
      <p:sp>
        <p:nvSpPr>
          <p:cNvPr id="55" name="OTLSHAPE_M_c1adc2e9089c4b71889031216f2b5af2_Shape">
            <a:extLst>
              <a:ext uri="{FF2B5EF4-FFF2-40B4-BE49-F238E27FC236}">
                <a16:creationId xmlns:a16="http://schemas.microsoft.com/office/drawing/2014/main" id="{2EA728E4-E8AF-4D75-A220-F31F34B49B60}"/>
              </a:ext>
            </a:extLst>
          </p:cNvPr>
          <p:cNvSpPr/>
          <p:nvPr>
            <p:custDataLst>
              <p:tags r:id="rId51"/>
            </p:custDataLst>
          </p:nvPr>
        </p:nvSpPr>
        <p:spPr>
          <a:xfrm rot="5400000" flipH="1">
            <a:off x="3146819" y="3716548"/>
            <a:ext cx="165100" cy="190500"/>
          </a:xfrm>
          <a:prstGeom prst="flowChartMerge">
            <a:avLst/>
          </a:prstGeom>
          <a:solidFill>
            <a:srgbClr val="9BBB59"/>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OTLSHAPE_M_c1adc2e9089c4b71889031216f2b5af2_Connector1">
            <a:extLst>
              <a:ext uri="{FF2B5EF4-FFF2-40B4-BE49-F238E27FC236}">
                <a16:creationId xmlns:a16="http://schemas.microsoft.com/office/drawing/2014/main" id="{4E3DB1AF-986E-4215-80C8-279BA12D6069}"/>
              </a:ext>
            </a:extLst>
          </p:cNvPr>
          <p:cNvCxnSpPr>
            <a:cxnSpLocks/>
          </p:cNvCxnSpPr>
          <p:nvPr>
            <p:custDataLst>
              <p:tags r:id="rId52"/>
            </p:custDataLst>
          </p:nvPr>
        </p:nvCxnSpPr>
        <p:spPr>
          <a:xfrm>
            <a:off x="4201831" y="3727537"/>
            <a:ext cx="0" cy="868834"/>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OTLSHAPE_M_c1adc2e9089c4b71889031216f2b5af2_Shape">
            <a:extLst>
              <a:ext uri="{FF2B5EF4-FFF2-40B4-BE49-F238E27FC236}">
                <a16:creationId xmlns:a16="http://schemas.microsoft.com/office/drawing/2014/main" id="{9E5D5A12-03E1-41A2-893C-6F78F66179E7}"/>
              </a:ext>
            </a:extLst>
          </p:cNvPr>
          <p:cNvSpPr/>
          <p:nvPr>
            <p:custDataLst>
              <p:tags r:id="rId53"/>
            </p:custDataLst>
          </p:nvPr>
        </p:nvSpPr>
        <p:spPr>
          <a:xfrm rot="16200000">
            <a:off x="4239791" y="3714976"/>
            <a:ext cx="165100" cy="190500"/>
          </a:xfrm>
          <a:prstGeom prst="flowChartMerge">
            <a:avLst/>
          </a:prstGeom>
          <a:solidFill>
            <a:srgbClr val="9BBB59"/>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TLSHAPE_M_c1adc2e9089c4b71889031216f2b5af2_Title">
            <a:extLst>
              <a:ext uri="{FF2B5EF4-FFF2-40B4-BE49-F238E27FC236}">
                <a16:creationId xmlns:a16="http://schemas.microsoft.com/office/drawing/2014/main" id="{8C54F67D-D3DD-47A3-B538-5FEE81621DDD}"/>
              </a:ext>
            </a:extLst>
          </p:cNvPr>
          <p:cNvSpPr txBox="1"/>
          <p:nvPr>
            <p:custDataLst>
              <p:tags r:id="rId54"/>
            </p:custDataLst>
          </p:nvPr>
        </p:nvSpPr>
        <p:spPr>
          <a:xfrm>
            <a:off x="4437116" y="3609522"/>
            <a:ext cx="457200" cy="170519"/>
          </a:xfrm>
          <a:prstGeom prst="rect">
            <a:avLst/>
          </a:prstGeom>
          <a:noFill/>
        </p:spPr>
        <p:txBody>
          <a:bodyPr vert="horz" wrap="square" lIns="0" tIns="0" rIns="0" bIns="0" rtlCol="0" anchor="ctr" anchorCtr="0">
            <a:spAutoFit/>
          </a:bodyPr>
          <a:lstStyle/>
          <a:p>
            <a:r>
              <a:rPr lang="en-US" sz="1100" b="1" spc="-12" dirty="0">
                <a:solidFill>
                  <a:schemeClr val="dk1"/>
                </a:solidFill>
                <a:latin typeface="Calibri" panose="020F0502020204030204" pitchFamily="34" charset="0"/>
              </a:rPr>
              <a:t>PC:900</a:t>
            </a:r>
          </a:p>
        </p:txBody>
      </p:sp>
      <p:sp>
        <p:nvSpPr>
          <p:cNvPr id="59" name="OTLSHAPE_M_c1adc2e9089c4b71889031216f2b5af2_Date">
            <a:extLst>
              <a:ext uri="{FF2B5EF4-FFF2-40B4-BE49-F238E27FC236}">
                <a16:creationId xmlns:a16="http://schemas.microsoft.com/office/drawing/2014/main" id="{254D7B01-2A63-472B-A3AA-CDC6D679051F}"/>
              </a:ext>
            </a:extLst>
          </p:cNvPr>
          <p:cNvSpPr txBox="1"/>
          <p:nvPr>
            <p:custDataLst>
              <p:tags r:id="rId55"/>
            </p:custDataLst>
          </p:nvPr>
        </p:nvSpPr>
        <p:spPr>
          <a:xfrm>
            <a:off x="4437116" y="3792741"/>
            <a:ext cx="368300" cy="155025"/>
          </a:xfrm>
          <a:prstGeom prst="rect">
            <a:avLst/>
          </a:prstGeom>
          <a:noFill/>
        </p:spPr>
        <p:txBody>
          <a:bodyPr vert="horz" wrap="square" lIns="0" tIns="0" rIns="0" bIns="0" rtlCol="0" anchor="ctr" anchorCtr="0">
            <a:spAutoFit/>
          </a:bodyPr>
          <a:lstStyle/>
          <a:p>
            <a:r>
              <a:rPr lang="en-US" sz="1000" spc="-6" dirty="0">
                <a:solidFill>
                  <a:srgbClr val="44546A"/>
                </a:solidFill>
                <a:latin typeface="Calibri" panose="020F0502020204030204" pitchFamily="34" charset="0"/>
              </a:rPr>
              <a:t>20 Ago</a:t>
            </a:r>
          </a:p>
        </p:txBody>
      </p:sp>
      <p:sp>
        <p:nvSpPr>
          <p:cNvPr id="60" name="OTLSHAPE_M_c1adc2e9089c4b71889031216f2b5af2_Shape">
            <a:extLst>
              <a:ext uri="{FF2B5EF4-FFF2-40B4-BE49-F238E27FC236}">
                <a16:creationId xmlns:a16="http://schemas.microsoft.com/office/drawing/2014/main" id="{26CF535A-6ABF-43FC-8FB1-C87D6246B5F0}"/>
              </a:ext>
            </a:extLst>
          </p:cNvPr>
          <p:cNvSpPr/>
          <p:nvPr>
            <p:custDataLst>
              <p:tags r:id="rId56"/>
            </p:custDataLst>
          </p:nvPr>
        </p:nvSpPr>
        <p:spPr>
          <a:xfrm rot="5400000" flipH="1">
            <a:off x="3993427" y="3714712"/>
            <a:ext cx="165100" cy="190500"/>
          </a:xfrm>
          <a:prstGeom prst="flowChartMerge">
            <a:avLst/>
          </a:prstGeom>
          <a:solidFill>
            <a:srgbClr val="9BBB59"/>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OTLSHAPE_M_c1adc2e9089c4b71889031216f2b5af2_Connector1">
            <a:extLst>
              <a:ext uri="{FF2B5EF4-FFF2-40B4-BE49-F238E27FC236}">
                <a16:creationId xmlns:a16="http://schemas.microsoft.com/office/drawing/2014/main" id="{9808C303-37CD-46B9-9DA8-C75614FD99D9}"/>
              </a:ext>
            </a:extLst>
          </p:cNvPr>
          <p:cNvCxnSpPr>
            <a:cxnSpLocks/>
          </p:cNvCxnSpPr>
          <p:nvPr>
            <p:custDataLst>
              <p:tags r:id="rId57"/>
            </p:custDataLst>
          </p:nvPr>
        </p:nvCxnSpPr>
        <p:spPr>
          <a:xfrm>
            <a:off x="5076133" y="3737292"/>
            <a:ext cx="0" cy="868834"/>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OTLSHAPE_M_c1adc2e9089c4b71889031216f2b5af2_Title">
            <a:extLst>
              <a:ext uri="{FF2B5EF4-FFF2-40B4-BE49-F238E27FC236}">
                <a16:creationId xmlns:a16="http://schemas.microsoft.com/office/drawing/2014/main" id="{5F701A33-6557-42E4-9022-16595B16850E}"/>
              </a:ext>
            </a:extLst>
          </p:cNvPr>
          <p:cNvSpPr txBox="1"/>
          <p:nvPr>
            <p:custDataLst>
              <p:tags r:id="rId58"/>
            </p:custDataLst>
          </p:nvPr>
        </p:nvSpPr>
        <p:spPr>
          <a:xfrm>
            <a:off x="5112181" y="3611316"/>
            <a:ext cx="510953" cy="169277"/>
          </a:xfrm>
          <a:prstGeom prst="rect">
            <a:avLst/>
          </a:prstGeom>
          <a:noFill/>
        </p:spPr>
        <p:txBody>
          <a:bodyPr vert="horz" wrap="square" lIns="0" tIns="0" rIns="0" bIns="0" rtlCol="0" anchor="ctr" anchorCtr="0">
            <a:spAutoFit/>
          </a:bodyPr>
          <a:lstStyle/>
          <a:p>
            <a:r>
              <a:rPr lang="en-US" sz="1100" b="1" spc="-12" dirty="0">
                <a:solidFill>
                  <a:schemeClr val="dk1"/>
                </a:solidFill>
                <a:latin typeface="Calibri" panose="020F0502020204030204" pitchFamily="34" charset="0"/>
              </a:rPr>
              <a:t>PC:1038</a:t>
            </a:r>
          </a:p>
        </p:txBody>
      </p:sp>
      <p:sp>
        <p:nvSpPr>
          <p:cNvPr id="63" name="OTLSHAPE_M_c1adc2e9089c4b71889031216f2b5af2_Date">
            <a:extLst>
              <a:ext uri="{FF2B5EF4-FFF2-40B4-BE49-F238E27FC236}">
                <a16:creationId xmlns:a16="http://schemas.microsoft.com/office/drawing/2014/main" id="{4B8B18FC-981E-421F-8CC1-2B0DF42803C9}"/>
              </a:ext>
            </a:extLst>
          </p:cNvPr>
          <p:cNvSpPr txBox="1"/>
          <p:nvPr>
            <p:custDataLst>
              <p:tags r:id="rId59"/>
            </p:custDataLst>
          </p:nvPr>
        </p:nvSpPr>
        <p:spPr>
          <a:xfrm>
            <a:off x="5112182" y="3793914"/>
            <a:ext cx="368300" cy="155025"/>
          </a:xfrm>
          <a:prstGeom prst="rect">
            <a:avLst/>
          </a:prstGeom>
          <a:noFill/>
        </p:spPr>
        <p:txBody>
          <a:bodyPr vert="horz" wrap="square" lIns="0" tIns="0" rIns="0" bIns="0" rtlCol="0" anchor="ctr" anchorCtr="0">
            <a:spAutoFit/>
          </a:bodyPr>
          <a:lstStyle/>
          <a:p>
            <a:r>
              <a:rPr lang="en-US" sz="1000" spc="-6" dirty="0">
                <a:solidFill>
                  <a:srgbClr val="44546A"/>
                </a:solidFill>
                <a:latin typeface="Calibri" panose="020F0502020204030204" pitchFamily="34" charset="0"/>
              </a:rPr>
              <a:t>31 Ago</a:t>
            </a:r>
          </a:p>
        </p:txBody>
      </p:sp>
      <p:sp>
        <p:nvSpPr>
          <p:cNvPr id="64" name="OTLSHAPE_M_c1adc2e9089c4b71889031216f2b5af2_Shape">
            <a:extLst>
              <a:ext uri="{FF2B5EF4-FFF2-40B4-BE49-F238E27FC236}">
                <a16:creationId xmlns:a16="http://schemas.microsoft.com/office/drawing/2014/main" id="{B05DDCC1-9F29-48ED-96CD-7F66233A16B0}"/>
              </a:ext>
            </a:extLst>
          </p:cNvPr>
          <p:cNvSpPr/>
          <p:nvPr>
            <p:custDataLst>
              <p:tags r:id="rId60"/>
            </p:custDataLst>
          </p:nvPr>
        </p:nvSpPr>
        <p:spPr>
          <a:xfrm rot="5400000" flipH="1">
            <a:off x="4867729" y="3724467"/>
            <a:ext cx="165100" cy="190500"/>
          </a:xfrm>
          <a:prstGeom prst="flowChartMerge">
            <a:avLst/>
          </a:prstGeom>
          <a:solidFill>
            <a:srgbClr val="9BBB59"/>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OTLSHAPE_M_c1adc2e9089c4b71889031216f2b5af2_Connector1">
            <a:extLst>
              <a:ext uri="{FF2B5EF4-FFF2-40B4-BE49-F238E27FC236}">
                <a16:creationId xmlns:a16="http://schemas.microsoft.com/office/drawing/2014/main" id="{EF3C0C10-B2F1-4613-9FD9-02FB748E8E9E}"/>
              </a:ext>
            </a:extLst>
          </p:cNvPr>
          <p:cNvCxnSpPr>
            <a:cxnSpLocks/>
          </p:cNvCxnSpPr>
          <p:nvPr>
            <p:custDataLst>
              <p:tags r:id="rId61"/>
            </p:custDataLst>
          </p:nvPr>
        </p:nvCxnSpPr>
        <p:spPr>
          <a:xfrm>
            <a:off x="2157329" y="3264465"/>
            <a:ext cx="0" cy="1324365"/>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OTLSHAPE_M_c1adc2e9089c4b71889031216f2b5af2_Shape">
            <a:extLst>
              <a:ext uri="{FF2B5EF4-FFF2-40B4-BE49-F238E27FC236}">
                <a16:creationId xmlns:a16="http://schemas.microsoft.com/office/drawing/2014/main" id="{DE04AC0E-C64A-48E0-A861-4940A6575B9F}"/>
              </a:ext>
            </a:extLst>
          </p:cNvPr>
          <p:cNvSpPr/>
          <p:nvPr>
            <p:custDataLst>
              <p:tags r:id="rId62"/>
            </p:custDataLst>
          </p:nvPr>
        </p:nvSpPr>
        <p:spPr>
          <a:xfrm rot="16200000">
            <a:off x="2195289" y="3251904"/>
            <a:ext cx="165100" cy="190500"/>
          </a:xfrm>
          <a:prstGeom prst="flowChartMerge">
            <a:avLst/>
          </a:prstGeom>
          <a:solidFill>
            <a:srgbClr val="7030A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TLSHAPE_M_c1adc2e9089c4b71889031216f2b5af2_Title">
            <a:extLst>
              <a:ext uri="{FF2B5EF4-FFF2-40B4-BE49-F238E27FC236}">
                <a16:creationId xmlns:a16="http://schemas.microsoft.com/office/drawing/2014/main" id="{3680FECB-5F15-43DF-8F16-31ABAC4511D6}"/>
              </a:ext>
            </a:extLst>
          </p:cNvPr>
          <p:cNvSpPr txBox="1"/>
          <p:nvPr>
            <p:custDataLst>
              <p:tags r:id="rId63"/>
            </p:custDataLst>
          </p:nvPr>
        </p:nvSpPr>
        <p:spPr>
          <a:xfrm>
            <a:off x="2400154" y="3196466"/>
            <a:ext cx="1263411" cy="169277"/>
          </a:xfrm>
          <a:prstGeom prst="rect">
            <a:avLst/>
          </a:prstGeom>
          <a:noFill/>
        </p:spPr>
        <p:txBody>
          <a:bodyPr vert="horz" wrap="square" lIns="0" tIns="0" rIns="0" bIns="0" rtlCol="0" anchor="ctr" anchorCtr="0">
            <a:spAutoFit/>
          </a:bodyPr>
          <a:lstStyle/>
          <a:p>
            <a:r>
              <a:rPr lang="en-US" sz="1100" b="1" spc="-12" dirty="0" err="1">
                <a:solidFill>
                  <a:schemeClr val="dk1"/>
                </a:solidFill>
                <a:latin typeface="Calibri" panose="020F0502020204030204" pitchFamily="34" charset="0"/>
              </a:rPr>
              <a:t>Recupero</a:t>
            </a:r>
            <a:r>
              <a:rPr lang="en-US" sz="1100" b="1" spc="-12" dirty="0">
                <a:solidFill>
                  <a:schemeClr val="dk1"/>
                </a:solidFill>
                <a:latin typeface="Calibri" panose="020F0502020204030204" pitchFamily="34" charset="0"/>
              </a:rPr>
              <a:t> </a:t>
            </a:r>
            <a:r>
              <a:rPr lang="en-US" sz="1100" b="1" spc="-12" dirty="0" err="1">
                <a:solidFill>
                  <a:schemeClr val="dk1"/>
                </a:solidFill>
                <a:latin typeface="Calibri" panose="020F0502020204030204" pitchFamily="34" charset="0"/>
              </a:rPr>
              <a:t>dati</a:t>
            </a:r>
            <a:r>
              <a:rPr lang="en-US" sz="1100" b="1" spc="-12" dirty="0">
                <a:solidFill>
                  <a:schemeClr val="dk1"/>
                </a:solidFill>
                <a:latin typeface="Calibri" panose="020F0502020204030204" pitchFamily="34" charset="0"/>
              </a:rPr>
              <a:t> e VM</a:t>
            </a:r>
          </a:p>
        </p:txBody>
      </p:sp>
      <p:sp>
        <p:nvSpPr>
          <p:cNvPr id="68" name="OTLSHAPE_M_c1adc2e9089c4b71889031216f2b5af2_Date">
            <a:extLst>
              <a:ext uri="{FF2B5EF4-FFF2-40B4-BE49-F238E27FC236}">
                <a16:creationId xmlns:a16="http://schemas.microsoft.com/office/drawing/2014/main" id="{0896C30A-FA91-4AF7-A83D-5F27449CE107}"/>
              </a:ext>
            </a:extLst>
          </p:cNvPr>
          <p:cNvSpPr txBox="1"/>
          <p:nvPr>
            <p:custDataLst>
              <p:tags r:id="rId64"/>
            </p:custDataLst>
          </p:nvPr>
        </p:nvSpPr>
        <p:spPr>
          <a:xfrm>
            <a:off x="2392614" y="3329669"/>
            <a:ext cx="368300" cy="155025"/>
          </a:xfrm>
          <a:prstGeom prst="rect">
            <a:avLst/>
          </a:prstGeom>
          <a:noFill/>
        </p:spPr>
        <p:txBody>
          <a:bodyPr vert="horz" wrap="square" lIns="0" tIns="0" rIns="0" bIns="0" rtlCol="0" anchor="ctr" anchorCtr="0">
            <a:spAutoFit/>
          </a:bodyPr>
          <a:lstStyle/>
          <a:p>
            <a:r>
              <a:rPr lang="en-US" sz="1000" spc="-6" dirty="0">
                <a:solidFill>
                  <a:srgbClr val="44546A"/>
                </a:solidFill>
                <a:latin typeface="Calibri" panose="020F0502020204030204" pitchFamily="34" charset="0"/>
              </a:rPr>
              <a:t>25 Lug</a:t>
            </a:r>
          </a:p>
        </p:txBody>
      </p:sp>
      <p:cxnSp>
        <p:nvCxnSpPr>
          <p:cNvPr id="69" name="OTLSHAPE_M_c1adc2e9089c4b71889031216f2b5af2_Connector1">
            <a:extLst>
              <a:ext uri="{FF2B5EF4-FFF2-40B4-BE49-F238E27FC236}">
                <a16:creationId xmlns:a16="http://schemas.microsoft.com/office/drawing/2014/main" id="{21DF11A6-D9DE-4F81-9E9D-44B82E49A9AD}"/>
              </a:ext>
            </a:extLst>
          </p:cNvPr>
          <p:cNvCxnSpPr>
            <a:cxnSpLocks/>
          </p:cNvCxnSpPr>
          <p:nvPr>
            <p:custDataLst>
              <p:tags r:id="rId65"/>
            </p:custDataLst>
          </p:nvPr>
        </p:nvCxnSpPr>
        <p:spPr>
          <a:xfrm>
            <a:off x="7679436" y="3263487"/>
            <a:ext cx="0" cy="1324365"/>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OTLSHAPE_M_c1adc2e9089c4b71889031216f2b5af2_Shape">
            <a:extLst>
              <a:ext uri="{FF2B5EF4-FFF2-40B4-BE49-F238E27FC236}">
                <a16:creationId xmlns:a16="http://schemas.microsoft.com/office/drawing/2014/main" id="{97EACFD7-5AA2-4B56-97A1-A98066364EB2}"/>
              </a:ext>
            </a:extLst>
          </p:cNvPr>
          <p:cNvSpPr/>
          <p:nvPr>
            <p:custDataLst>
              <p:tags r:id="rId66"/>
            </p:custDataLst>
          </p:nvPr>
        </p:nvSpPr>
        <p:spPr>
          <a:xfrm rot="5400000">
            <a:off x="7478177" y="3250927"/>
            <a:ext cx="165100" cy="190500"/>
          </a:xfrm>
          <a:prstGeom prst="flowChartMerge">
            <a:avLst/>
          </a:prstGeom>
          <a:solidFill>
            <a:srgbClr val="7030A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TLSHAPE_M_c1adc2e9089c4b71889031216f2b5af2_Title">
            <a:extLst>
              <a:ext uri="{FF2B5EF4-FFF2-40B4-BE49-F238E27FC236}">
                <a16:creationId xmlns:a16="http://schemas.microsoft.com/office/drawing/2014/main" id="{D3C4D137-19F3-4758-B878-300ADA113495}"/>
              </a:ext>
            </a:extLst>
          </p:cNvPr>
          <p:cNvSpPr txBox="1"/>
          <p:nvPr>
            <p:custDataLst>
              <p:tags r:id="rId67"/>
            </p:custDataLst>
          </p:nvPr>
        </p:nvSpPr>
        <p:spPr>
          <a:xfrm>
            <a:off x="7706508" y="3159415"/>
            <a:ext cx="1265704" cy="169277"/>
          </a:xfrm>
          <a:prstGeom prst="rect">
            <a:avLst/>
          </a:prstGeom>
          <a:noFill/>
        </p:spPr>
        <p:txBody>
          <a:bodyPr vert="horz" wrap="square" lIns="0" tIns="0" rIns="0" bIns="0" rtlCol="0" anchor="ctr" anchorCtr="0">
            <a:spAutoFit/>
          </a:bodyPr>
          <a:lstStyle/>
          <a:p>
            <a:r>
              <a:rPr lang="en-US" sz="1100" b="1" spc="-12" dirty="0" err="1">
                <a:solidFill>
                  <a:schemeClr val="dk1"/>
                </a:solidFill>
                <a:latin typeface="Calibri" panose="020F0502020204030204" pitchFamily="34" charset="0"/>
              </a:rPr>
              <a:t>Recupero</a:t>
            </a:r>
            <a:r>
              <a:rPr lang="en-US" sz="1100" b="1" spc="-12" dirty="0">
                <a:solidFill>
                  <a:schemeClr val="dk1"/>
                </a:solidFill>
                <a:latin typeface="Calibri" panose="020F0502020204030204" pitchFamily="34" charset="0"/>
              </a:rPr>
              <a:t> </a:t>
            </a:r>
            <a:r>
              <a:rPr lang="en-US" sz="1100" b="1" spc="-12" dirty="0" err="1">
                <a:solidFill>
                  <a:schemeClr val="dk1"/>
                </a:solidFill>
                <a:latin typeface="Calibri" panose="020F0502020204030204" pitchFamily="34" charset="0"/>
              </a:rPr>
              <a:t>dati</a:t>
            </a:r>
            <a:r>
              <a:rPr lang="en-US" sz="1100" b="1" spc="-12" dirty="0">
                <a:solidFill>
                  <a:schemeClr val="dk1"/>
                </a:solidFill>
                <a:latin typeface="Calibri" panose="020F0502020204030204" pitchFamily="34" charset="0"/>
              </a:rPr>
              <a:t> e VM</a:t>
            </a:r>
          </a:p>
        </p:txBody>
      </p:sp>
      <p:sp>
        <p:nvSpPr>
          <p:cNvPr id="72" name="OTLSHAPE_M_c1adc2e9089c4b71889031216f2b5af2_Date">
            <a:extLst>
              <a:ext uri="{FF2B5EF4-FFF2-40B4-BE49-F238E27FC236}">
                <a16:creationId xmlns:a16="http://schemas.microsoft.com/office/drawing/2014/main" id="{62D9E7B9-FD7C-45C4-8500-473970A48ED8}"/>
              </a:ext>
            </a:extLst>
          </p:cNvPr>
          <p:cNvSpPr txBox="1"/>
          <p:nvPr>
            <p:custDataLst>
              <p:tags r:id="rId68"/>
            </p:custDataLst>
          </p:nvPr>
        </p:nvSpPr>
        <p:spPr>
          <a:xfrm>
            <a:off x="7729968" y="3301397"/>
            <a:ext cx="368300" cy="155025"/>
          </a:xfrm>
          <a:prstGeom prst="rect">
            <a:avLst/>
          </a:prstGeom>
          <a:noFill/>
        </p:spPr>
        <p:txBody>
          <a:bodyPr vert="horz" wrap="square" lIns="0" tIns="0" rIns="0" bIns="0" rtlCol="0" anchor="ctr" anchorCtr="0">
            <a:spAutoFit/>
          </a:bodyPr>
          <a:lstStyle/>
          <a:p>
            <a:r>
              <a:rPr lang="en-US" sz="1000" spc="-6" dirty="0">
                <a:solidFill>
                  <a:srgbClr val="44546A"/>
                </a:solidFill>
                <a:latin typeface="Calibri" panose="020F0502020204030204" pitchFamily="34" charset="0"/>
              </a:rPr>
              <a:t>30 Set</a:t>
            </a:r>
          </a:p>
        </p:txBody>
      </p:sp>
      <p:cxnSp>
        <p:nvCxnSpPr>
          <p:cNvPr id="73" name="OTLSHAPE_M_1d0cf0bb23424d8baf91035f0955cd27_Connector1">
            <a:extLst>
              <a:ext uri="{FF2B5EF4-FFF2-40B4-BE49-F238E27FC236}">
                <a16:creationId xmlns:a16="http://schemas.microsoft.com/office/drawing/2014/main" id="{4101ACAE-C8C7-4EEB-A0F7-14AD5D2CB125}"/>
              </a:ext>
            </a:extLst>
          </p:cNvPr>
          <p:cNvCxnSpPr>
            <a:cxnSpLocks/>
          </p:cNvCxnSpPr>
          <p:nvPr>
            <p:custDataLst>
              <p:tags r:id="rId69"/>
            </p:custDataLst>
          </p:nvPr>
        </p:nvCxnSpPr>
        <p:spPr>
          <a:xfrm>
            <a:off x="3822405" y="5156612"/>
            <a:ext cx="0" cy="164705"/>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OTLSHAPE_M_1d0cf0bb23424d8baf91035f0955cd27_Shape">
            <a:extLst>
              <a:ext uri="{FF2B5EF4-FFF2-40B4-BE49-F238E27FC236}">
                <a16:creationId xmlns:a16="http://schemas.microsoft.com/office/drawing/2014/main" id="{32092521-681D-4532-8F11-FF8F07F23F38}"/>
              </a:ext>
            </a:extLst>
          </p:cNvPr>
          <p:cNvSpPr/>
          <p:nvPr>
            <p:custDataLst>
              <p:tags r:id="rId70"/>
            </p:custDataLst>
          </p:nvPr>
        </p:nvSpPr>
        <p:spPr>
          <a:xfrm>
            <a:off x="3708105" y="4902612"/>
            <a:ext cx="228600" cy="254000"/>
          </a:xfrm>
          <a:prstGeom prst="diamond">
            <a:avLst/>
          </a:prstGeom>
          <a:solidFill>
            <a:srgbClr val="0070C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TLSHAPE_M_1d0cf0bb23424d8baf91035f0955cd27_Title">
            <a:extLst>
              <a:ext uri="{FF2B5EF4-FFF2-40B4-BE49-F238E27FC236}">
                <a16:creationId xmlns:a16="http://schemas.microsoft.com/office/drawing/2014/main" id="{2CA4F518-2EB1-4E7C-BD89-6A7DF04D1731}"/>
              </a:ext>
            </a:extLst>
          </p:cNvPr>
          <p:cNvSpPr txBox="1"/>
          <p:nvPr>
            <p:custDataLst>
              <p:tags r:id="rId71"/>
            </p:custDataLst>
          </p:nvPr>
        </p:nvSpPr>
        <p:spPr>
          <a:xfrm>
            <a:off x="3623488" y="5478159"/>
            <a:ext cx="393117" cy="170519"/>
          </a:xfrm>
          <a:prstGeom prst="rect">
            <a:avLst/>
          </a:prstGeom>
          <a:noFill/>
        </p:spPr>
        <p:txBody>
          <a:bodyPr vert="horz" wrap="square" lIns="0" tIns="0" rIns="0" bIns="0" rtlCol="0" anchor="ctr" anchorCtr="0">
            <a:spAutoFit/>
          </a:bodyPr>
          <a:lstStyle/>
          <a:p>
            <a:pPr algn="ctr"/>
            <a:r>
              <a:rPr lang="en-US" sz="1100" b="1" spc="-8" dirty="0">
                <a:solidFill>
                  <a:schemeClr val="dk1"/>
                </a:solidFill>
                <a:latin typeface="Calibri" panose="020F0502020204030204" pitchFamily="34" charset="0"/>
              </a:rPr>
              <a:t>CIE</a:t>
            </a:r>
          </a:p>
        </p:txBody>
      </p:sp>
      <p:sp>
        <p:nvSpPr>
          <p:cNvPr id="76" name="OTLSHAPE_M_1d0cf0bb23424d8baf91035f0955cd27_Date">
            <a:extLst>
              <a:ext uri="{FF2B5EF4-FFF2-40B4-BE49-F238E27FC236}">
                <a16:creationId xmlns:a16="http://schemas.microsoft.com/office/drawing/2014/main" id="{FB37B841-EFE6-443C-997E-C10D2CDA9035}"/>
              </a:ext>
            </a:extLst>
          </p:cNvPr>
          <p:cNvSpPr txBox="1"/>
          <p:nvPr>
            <p:custDataLst>
              <p:tags r:id="rId72"/>
            </p:custDataLst>
          </p:nvPr>
        </p:nvSpPr>
        <p:spPr>
          <a:xfrm>
            <a:off x="3635446" y="5324271"/>
            <a:ext cx="369202" cy="153888"/>
          </a:xfrm>
          <a:prstGeom prst="rect">
            <a:avLst/>
          </a:prstGeom>
          <a:noFill/>
        </p:spPr>
        <p:txBody>
          <a:bodyPr vert="horz" wrap="square" lIns="0" tIns="0" rIns="0" bIns="0" rtlCol="0" anchor="ctr" anchorCtr="0">
            <a:spAutoFit/>
          </a:bodyPr>
          <a:lstStyle/>
          <a:p>
            <a:pPr algn="ctr"/>
            <a:r>
              <a:rPr lang="en-US" sz="1000" spc="-6" dirty="0">
                <a:solidFill>
                  <a:srgbClr val="44546A"/>
                </a:solidFill>
                <a:latin typeface="Calibri" panose="020F0502020204030204" pitchFamily="34" charset="0"/>
              </a:rPr>
              <a:t>16 Ago</a:t>
            </a:r>
          </a:p>
        </p:txBody>
      </p:sp>
      <p:sp>
        <p:nvSpPr>
          <p:cNvPr id="77" name="OTLSHAPE_TB_00000000000000000000000000000000_ScaleContainer">
            <a:extLst>
              <a:ext uri="{FF2B5EF4-FFF2-40B4-BE49-F238E27FC236}">
                <a16:creationId xmlns:a16="http://schemas.microsoft.com/office/drawing/2014/main" id="{74EF8BCA-5537-4FAA-8EA9-73799AE6129A}"/>
              </a:ext>
            </a:extLst>
          </p:cNvPr>
          <p:cNvSpPr/>
          <p:nvPr>
            <p:custDataLst>
              <p:tags r:id="rId73"/>
            </p:custDataLst>
          </p:nvPr>
        </p:nvSpPr>
        <p:spPr>
          <a:xfrm>
            <a:off x="2122703" y="4476234"/>
            <a:ext cx="4195600" cy="173378"/>
          </a:xfrm>
          <a:prstGeom prst="rect">
            <a:avLst/>
          </a:prstGeom>
          <a:solidFill>
            <a:srgbClr val="FF0000"/>
          </a:solidFill>
          <a:ln w="12700" cap="flat" cmpd="sng" algn="ctr">
            <a:noFill/>
            <a:prstDash val="solid"/>
            <a:miter lim="800000"/>
          </a:ln>
          <a:effectLst/>
          <a:scene3d>
            <a:camera prst="orthographicFront"/>
            <a:lightRig rig="threePt" dir="t">
              <a:rot lat="0" lon="0" rev="8700000"/>
            </a:lightRig>
          </a:scene3d>
          <a:sp3d>
            <a:bevelT w="1651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rgbClr val="FFFF00"/>
                </a:solidFill>
              </a:rPr>
              <a:t>Assistenza</a:t>
            </a:r>
            <a:r>
              <a:rPr lang="en-US" sz="1200" dirty="0">
                <a:solidFill>
                  <a:srgbClr val="FFFF00"/>
                </a:solidFill>
              </a:rPr>
              <a:t> </a:t>
            </a:r>
            <a:r>
              <a:rPr lang="en-US" sz="1200" dirty="0" err="1">
                <a:solidFill>
                  <a:srgbClr val="FFFF00"/>
                </a:solidFill>
              </a:rPr>
              <a:t>tecnici</a:t>
            </a:r>
            <a:r>
              <a:rPr lang="en-US" sz="1200" dirty="0">
                <a:solidFill>
                  <a:srgbClr val="FFFF00"/>
                </a:solidFill>
              </a:rPr>
              <a:t> </a:t>
            </a:r>
            <a:r>
              <a:rPr lang="en-US" sz="1200" dirty="0" err="1">
                <a:solidFill>
                  <a:srgbClr val="FFFF00"/>
                </a:solidFill>
              </a:rPr>
              <a:t>esterni</a:t>
            </a:r>
            <a:r>
              <a:rPr lang="en-US" sz="1200" dirty="0">
                <a:solidFill>
                  <a:srgbClr val="FFFF00"/>
                </a:solidFill>
              </a:rPr>
              <a:t> (21/7-14/9)</a:t>
            </a:r>
          </a:p>
        </p:txBody>
      </p:sp>
      <p:cxnSp>
        <p:nvCxnSpPr>
          <p:cNvPr id="78" name="OTLSHAPE_TB_00000000000000000000000000000000_Separator10">
            <a:extLst>
              <a:ext uri="{FF2B5EF4-FFF2-40B4-BE49-F238E27FC236}">
                <a16:creationId xmlns:a16="http://schemas.microsoft.com/office/drawing/2014/main" id="{2861C546-3DCD-4E3A-8AA2-725CBDD6C5A7}"/>
              </a:ext>
            </a:extLst>
          </p:cNvPr>
          <p:cNvCxnSpPr/>
          <p:nvPr>
            <p:custDataLst>
              <p:tags r:id="rId74"/>
            </p:custDataLst>
          </p:nvPr>
        </p:nvCxnSpPr>
        <p:spPr>
          <a:xfrm>
            <a:off x="6371459" y="4784803"/>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OTLSHAPE_M_1d0cf0bb23424d8baf91035f0955cd27_Connector1">
            <a:extLst>
              <a:ext uri="{FF2B5EF4-FFF2-40B4-BE49-F238E27FC236}">
                <a16:creationId xmlns:a16="http://schemas.microsoft.com/office/drawing/2014/main" id="{FCFEC311-29F5-4514-A529-6B36EEE52022}"/>
              </a:ext>
            </a:extLst>
          </p:cNvPr>
          <p:cNvCxnSpPr>
            <a:cxnSpLocks/>
          </p:cNvCxnSpPr>
          <p:nvPr>
            <p:custDataLst>
              <p:tags r:id="rId75"/>
            </p:custDataLst>
          </p:nvPr>
        </p:nvCxnSpPr>
        <p:spPr>
          <a:xfrm>
            <a:off x="6369100" y="5038210"/>
            <a:ext cx="2359" cy="414993"/>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OTLSHAPE_M_1d0cf0bb23424d8baf91035f0955cd27_Title">
            <a:extLst>
              <a:ext uri="{FF2B5EF4-FFF2-40B4-BE49-F238E27FC236}">
                <a16:creationId xmlns:a16="http://schemas.microsoft.com/office/drawing/2014/main" id="{96320061-BAAF-494D-A44F-9A4287E28E75}"/>
              </a:ext>
            </a:extLst>
          </p:cNvPr>
          <p:cNvSpPr txBox="1"/>
          <p:nvPr>
            <p:custDataLst>
              <p:tags r:id="rId76"/>
            </p:custDataLst>
          </p:nvPr>
        </p:nvSpPr>
        <p:spPr>
          <a:xfrm>
            <a:off x="6048050" y="5586519"/>
            <a:ext cx="821856" cy="507831"/>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Riversamento</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dati</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su</a:t>
            </a:r>
            <a:r>
              <a:rPr lang="en-US" sz="1100" b="1" spc="-8" dirty="0">
                <a:solidFill>
                  <a:schemeClr val="dk1"/>
                </a:solidFill>
                <a:latin typeface="Calibri" panose="020F0502020204030204" pitchFamily="34" charset="0"/>
              </a:rPr>
              <a:t> NAS </a:t>
            </a:r>
            <a:r>
              <a:rPr lang="en-US" sz="1100" b="1" spc="-8" dirty="0" err="1">
                <a:solidFill>
                  <a:schemeClr val="dk1"/>
                </a:solidFill>
                <a:latin typeface="Calibri" panose="020F0502020204030204" pitchFamily="34" charset="0"/>
              </a:rPr>
              <a:t>virtuali</a:t>
            </a:r>
            <a:endParaRPr lang="en-US" sz="1100" b="1" spc="-8" dirty="0">
              <a:solidFill>
                <a:schemeClr val="dk1"/>
              </a:solidFill>
              <a:latin typeface="Calibri" panose="020F0502020204030204" pitchFamily="34" charset="0"/>
            </a:endParaRPr>
          </a:p>
        </p:txBody>
      </p:sp>
      <p:sp>
        <p:nvSpPr>
          <p:cNvPr id="81" name="OTLSHAPE_M_1d0cf0bb23424d8baf91035f0955cd27_Date">
            <a:extLst>
              <a:ext uri="{FF2B5EF4-FFF2-40B4-BE49-F238E27FC236}">
                <a16:creationId xmlns:a16="http://schemas.microsoft.com/office/drawing/2014/main" id="{CA3E515F-90EF-4040-B478-5636E0E64BB6}"/>
              </a:ext>
            </a:extLst>
          </p:cNvPr>
          <p:cNvSpPr txBox="1"/>
          <p:nvPr>
            <p:custDataLst>
              <p:tags r:id="rId77"/>
            </p:custDataLst>
          </p:nvPr>
        </p:nvSpPr>
        <p:spPr>
          <a:xfrm>
            <a:off x="6184500" y="5456157"/>
            <a:ext cx="369202" cy="153888"/>
          </a:xfrm>
          <a:prstGeom prst="rect">
            <a:avLst/>
          </a:prstGeom>
          <a:noFill/>
        </p:spPr>
        <p:txBody>
          <a:bodyPr vert="horz" wrap="square" lIns="0" tIns="0" rIns="0" bIns="0" rtlCol="0" anchor="ctr" anchorCtr="0">
            <a:spAutoFit/>
          </a:bodyPr>
          <a:lstStyle/>
          <a:p>
            <a:pPr algn="ctr"/>
            <a:r>
              <a:rPr lang="en-US" sz="1000" spc="-6" dirty="0">
                <a:solidFill>
                  <a:srgbClr val="44546A"/>
                </a:solidFill>
                <a:latin typeface="Calibri" panose="020F0502020204030204" pitchFamily="34" charset="0"/>
              </a:rPr>
              <a:t>15 set</a:t>
            </a:r>
          </a:p>
        </p:txBody>
      </p:sp>
      <p:sp>
        <p:nvSpPr>
          <p:cNvPr id="82" name="OTLSHAPE_M_c1adc2e9089c4b71889031216f2b5af2_Shape">
            <a:extLst>
              <a:ext uri="{FF2B5EF4-FFF2-40B4-BE49-F238E27FC236}">
                <a16:creationId xmlns:a16="http://schemas.microsoft.com/office/drawing/2014/main" id="{1DF1AC07-8C07-4AF1-BDEA-7156D1B279CA}"/>
              </a:ext>
            </a:extLst>
          </p:cNvPr>
          <p:cNvSpPr/>
          <p:nvPr>
            <p:custDataLst>
              <p:tags r:id="rId78"/>
            </p:custDataLst>
          </p:nvPr>
        </p:nvSpPr>
        <p:spPr>
          <a:xfrm rot="16200000">
            <a:off x="6408445" y="5261225"/>
            <a:ext cx="165100" cy="190500"/>
          </a:xfrm>
          <a:prstGeom prst="flowChartMerge">
            <a:avLst/>
          </a:prstGeom>
          <a:solidFill>
            <a:srgbClr val="7030A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TLSHAPE_M_fe08fb9c255d4872bc44eb694d8fcecc_Title">
            <a:extLst>
              <a:ext uri="{FF2B5EF4-FFF2-40B4-BE49-F238E27FC236}">
                <a16:creationId xmlns:a16="http://schemas.microsoft.com/office/drawing/2014/main" id="{68CF5E01-E409-4DC7-9388-82D2403154FA}"/>
              </a:ext>
            </a:extLst>
          </p:cNvPr>
          <p:cNvSpPr txBox="1"/>
          <p:nvPr>
            <p:custDataLst>
              <p:tags r:id="rId79"/>
            </p:custDataLst>
          </p:nvPr>
        </p:nvSpPr>
        <p:spPr>
          <a:xfrm>
            <a:off x="2285758" y="5114649"/>
            <a:ext cx="685800" cy="338554"/>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Servizi</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comunali</a:t>
            </a:r>
            <a:endParaRPr lang="en-US" sz="1100" b="1" spc="-8" dirty="0">
              <a:solidFill>
                <a:schemeClr val="dk1"/>
              </a:solidFill>
              <a:latin typeface="Calibri" panose="020F0502020204030204" pitchFamily="34" charset="0"/>
            </a:endParaRPr>
          </a:p>
        </p:txBody>
      </p:sp>
      <p:sp>
        <p:nvSpPr>
          <p:cNvPr id="84" name="OTLSHAPE_TB_00000000000000000000000000000000_TimescaleInterval11">
            <a:extLst>
              <a:ext uri="{FF2B5EF4-FFF2-40B4-BE49-F238E27FC236}">
                <a16:creationId xmlns:a16="http://schemas.microsoft.com/office/drawing/2014/main" id="{5A873B63-413F-4F02-891C-4AB81A5043E0}"/>
              </a:ext>
            </a:extLst>
          </p:cNvPr>
          <p:cNvSpPr txBox="1"/>
          <p:nvPr>
            <p:custDataLst>
              <p:tags r:id="rId80"/>
            </p:custDataLst>
          </p:nvPr>
        </p:nvSpPr>
        <p:spPr>
          <a:xfrm>
            <a:off x="9938151" y="3588853"/>
            <a:ext cx="243978" cy="186055"/>
          </a:xfrm>
          <a:prstGeom prst="rect">
            <a:avLst/>
          </a:prstGeom>
          <a:noFill/>
        </p:spPr>
        <p:txBody>
          <a:bodyPr vert="horz" wrap="none" lIns="0" tIns="0" rIns="0" bIns="0" rtlCol="0" anchor="ctr" anchorCtr="0">
            <a:noAutofit/>
          </a:bodyPr>
          <a:lstStyle/>
          <a:p>
            <a:r>
              <a:rPr lang="en-US" sz="1200" spc="-20">
                <a:solidFill>
                  <a:schemeClr val="lt1"/>
                </a:solidFill>
                <a:latin typeface="Calibri" panose="020F0502020204030204" pitchFamily="34" charset="0"/>
              </a:rPr>
              <a:t>Nov</a:t>
            </a:r>
          </a:p>
        </p:txBody>
      </p:sp>
      <p:cxnSp>
        <p:nvCxnSpPr>
          <p:cNvPr id="85" name="OTLSHAPE_TB_00000000000000000000000000000000_Separator10">
            <a:extLst>
              <a:ext uri="{FF2B5EF4-FFF2-40B4-BE49-F238E27FC236}">
                <a16:creationId xmlns:a16="http://schemas.microsoft.com/office/drawing/2014/main" id="{156E3D44-5FA6-4D07-9A47-99037188F828}"/>
              </a:ext>
            </a:extLst>
          </p:cNvPr>
          <p:cNvCxnSpPr/>
          <p:nvPr>
            <p:custDataLst>
              <p:tags r:id="rId81"/>
            </p:custDataLst>
          </p:nvPr>
        </p:nvCxnSpPr>
        <p:spPr>
          <a:xfrm>
            <a:off x="9874650" y="3554880"/>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OTLSHAPE_TB_00000000000000000000000000000000_TimescaleInterval11">
            <a:extLst>
              <a:ext uri="{FF2B5EF4-FFF2-40B4-BE49-F238E27FC236}">
                <a16:creationId xmlns:a16="http://schemas.microsoft.com/office/drawing/2014/main" id="{9823DB4A-585C-4CB3-BE00-84516B676752}"/>
              </a:ext>
            </a:extLst>
          </p:cNvPr>
          <p:cNvSpPr txBox="1"/>
          <p:nvPr>
            <p:custDataLst>
              <p:tags r:id="rId82"/>
            </p:custDataLst>
          </p:nvPr>
        </p:nvSpPr>
        <p:spPr>
          <a:xfrm>
            <a:off x="10568477" y="4683680"/>
            <a:ext cx="243978"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Nov</a:t>
            </a:r>
          </a:p>
        </p:txBody>
      </p:sp>
      <p:cxnSp>
        <p:nvCxnSpPr>
          <p:cNvPr id="87" name="OTLSHAPE_TB_00000000000000000000000000000000_Separator10">
            <a:extLst>
              <a:ext uri="{FF2B5EF4-FFF2-40B4-BE49-F238E27FC236}">
                <a16:creationId xmlns:a16="http://schemas.microsoft.com/office/drawing/2014/main" id="{AAB180A1-37A6-491F-836E-655E749BBE37}"/>
              </a:ext>
            </a:extLst>
          </p:cNvPr>
          <p:cNvCxnSpPr/>
          <p:nvPr>
            <p:custDataLst>
              <p:tags r:id="rId83"/>
            </p:custDataLst>
          </p:nvPr>
        </p:nvCxnSpPr>
        <p:spPr>
          <a:xfrm>
            <a:off x="10502229" y="4657803"/>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OTLSHAPE_M_3c73529537f24b0ca1161d68d29f5d30_Connector1">
            <a:extLst>
              <a:ext uri="{FF2B5EF4-FFF2-40B4-BE49-F238E27FC236}">
                <a16:creationId xmlns:a16="http://schemas.microsoft.com/office/drawing/2014/main" id="{848BB7BA-FE48-439C-B8CC-BFDF73E56DF7}"/>
              </a:ext>
            </a:extLst>
          </p:cNvPr>
          <p:cNvCxnSpPr>
            <a:cxnSpLocks/>
          </p:cNvCxnSpPr>
          <p:nvPr>
            <p:custDataLst>
              <p:tags r:id="rId84"/>
            </p:custDataLst>
          </p:nvPr>
        </p:nvCxnSpPr>
        <p:spPr>
          <a:xfrm flipH="1">
            <a:off x="10387929" y="3576007"/>
            <a:ext cx="0" cy="899159"/>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OTLSHAPE_M_3c73529537f24b0ca1161d68d29f5d30_Shape">
            <a:extLst>
              <a:ext uri="{FF2B5EF4-FFF2-40B4-BE49-F238E27FC236}">
                <a16:creationId xmlns:a16="http://schemas.microsoft.com/office/drawing/2014/main" id="{73C13355-A948-46A9-9DCB-BB92D37E7A38}"/>
              </a:ext>
            </a:extLst>
          </p:cNvPr>
          <p:cNvSpPr/>
          <p:nvPr>
            <p:custDataLst>
              <p:tags r:id="rId85"/>
            </p:custDataLst>
          </p:nvPr>
        </p:nvSpPr>
        <p:spPr>
          <a:xfrm>
            <a:off x="10273629" y="4348166"/>
            <a:ext cx="228600" cy="254000"/>
          </a:xfrm>
          <a:prstGeom prst="diamond">
            <a:avLst/>
          </a:prstGeom>
          <a:solidFill>
            <a:schemeClr val="bg1">
              <a:lumMod val="65000"/>
            </a:schemeClr>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TLSHAPE_M_3c73529537f24b0ca1161d68d29f5d30_Title">
            <a:extLst>
              <a:ext uri="{FF2B5EF4-FFF2-40B4-BE49-F238E27FC236}">
                <a16:creationId xmlns:a16="http://schemas.microsoft.com/office/drawing/2014/main" id="{A9AF0588-D399-4CD5-BB8F-5A869ADCE50E}"/>
              </a:ext>
            </a:extLst>
          </p:cNvPr>
          <p:cNvSpPr txBox="1"/>
          <p:nvPr>
            <p:custDataLst>
              <p:tags r:id="rId86"/>
            </p:custDataLst>
          </p:nvPr>
        </p:nvSpPr>
        <p:spPr>
          <a:xfrm>
            <a:off x="10011679" y="3093009"/>
            <a:ext cx="685800" cy="338554"/>
          </a:xfrm>
          <a:prstGeom prst="rect">
            <a:avLst/>
          </a:prstGeom>
          <a:noFill/>
        </p:spPr>
        <p:txBody>
          <a:bodyPr vert="horz" wrap="square" lIns="0" tIns="0" rIns="0" bIns="0" rtlCol="0" anchor="ctr" anchorCtr="0">
            <a:spAutoFit/>
          </a:bodyPr>
          <a:lstStyle/>
          <a:p>
            <a:pPr algn="ctr"/>
            <a:r>
              <a:rPr lang="en-US" sz="1100" b="1" spc="-8" dirty="0">
                <a:solidFill>
                  <a:schemeClr val="dk1"/>
                </a:solidFill>
                <a:latin typeface="Calibri" panose="020F0502020204030204" pitchFamily="34" charset="0"/>
              </a:rPr>
              <a:t>Forensic Report</a:t>
            </a:r>
          </a:p>
        </p:txBody>
      </p:sp>
      <p:cxnSp>
        <p:nvCxnSpPr>
          <p:cNvPr id="91" name="OTLSHAPE_TB_00000000000000000000000000000000_Separator9">
            <a:extLst>
              <a:ext uri="{FF2B5EF4-FFF2-40B4-BE49-F238E27FC236}">
                <a16:creationId xmlns:a16="http://schemas.microsoft.com/office/drawing/2014/main" id="{221D2446-B769-4765-89DD-45143F7D1F5C}"/>
              </a:ext>
            </a:extLst>
          </p:cNvPr>
          <p:cNvCxnSpPr/>
          <p:nvPr>
            <p:custDataLst>
              <p:tags r:id="rId87"/>
            </p:custDataLst>
          </p:nvPr>
        </p:nvCxnSpPr>
        <p:spPr>
          <a:xfrm>
            <a:off x="9401604" y="5010652"/>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OTLSHAPE_M_c1adc2e9089c4b71889031216f2b5af2_Date">
            <a:extLst>
              <a:ext uri="{FF2B5EF4-FFF2-40B4-BE49-F238E27FC236}">
                <a16:creationId xmlns:a16="http://schemas.microsoft.com/office/drawing/2014/main" id="{48D56E78-02BA-4294-8A60-92B82958CACD}"/>
              </a:ext>
            </a:extLst>
          </p:cNvPr>
          <p:cNvSpPr txBox="1"/>
          <p:nvPr>
            <p:custDataLst>
              <p:tags r:id="rId88"/>
            </p:custDataLst>
          </p:nvPr>
        </p:nvSpPr>
        <p:spPr>
          <a:xfrm>
            <a:off x="10182129" y="3406009"/>
            <a:ext cx="368300" cy="155025"/>
          </a:xfrm>
          <a:prstGeom prst="rect">
            <a:avLst/>
          </a:prstGeom>
          <a:noFill/>
        </p:spPr>
        <p:txBody>
          <a:bodyPr vert="horz" wrap="square" lIns="0" tIns="0" rIns="0" bIns="0" rtlCol="0" anchor="ctr" anchorCtr="0">
            <a:spAutoFit/>
          </a:bodyPr>
          <a:lstStyle/>
          <a:p>
            <a:r>
              <a:rPr lang="en-US" sz="1000" spc="-6" dirty="0">
                <a:solidFill>
                  <a:srgbClr val="44546A"/>
                </a:solidFill>
                <a:latin typeface="Calibri" panose="020F0502020204030204" pitchFamily="34" charset="0"/>
              </a:rPr>
              <a:t>30 Ott</a:t>
            </a:r>
          </a:p>
        </p:txBody>
      </p:sp>
    </p:spTree>
    <p:extLst>
      <p:ext uri="{BB962C8B-B14F-4D97-AF65-F5344CB8AC3E}">
        <p14:creationId xmlns:p14="http://schemas.microsoft.com/office/powerpoint/2010/main" val="4208312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96898C-C523-47D0-80E0-88DB96A7F19F}"/>
              </a:ext>
            </a:extLst>
          </p:cNvPr>
          <p:cNvSpPr txBox="1">
            <a:spLocks/>
          </p:cNvSpPr>
          <p:nvPr/>
        </p:nvSpPr>
        <p:spPr>
          <a:xfrm>
            <a:off x="601134" y="772885"/>
            <a:ext cx="10461977" cy="3471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a:solidFill>
                  <a:srgbClr val="FF0000"/>
                </a:solidFill>
              </a:rPr>
              <a:t>ANALISI FORENSE</a:t>
            </a:r>
          </a:p>
        </p:txBody>
      </p:sp>
      <p:sp>
        <p:nvSpPr>
          <p:cNvPr id="3" name="Sottotitolo 2">
            <a:extLst>
              <a:ext uri="{FF2B5EF4-FFF2-40B4-BE49-F238E27FC236}">
                <a16:creationId xmlns:a16="http://schemas.microsoft.com/office/drawing/2014/main" id="{38AAC6BA-F5B0-4525-BA71-5C71918E6851}"/>
              </a:ext>
            </a:extLst>
          </p:cNvPr>
          <p:cNvSpPr txBox="1">
            <a:spLocks/>
          </p:cNvSpPr>
          <p:nvPr/>
        </p:nvSpPr>
        <p:spPr>
          <a:xfrm>
            <a:off x="601135" y="1417241"/>
            <a:ext cx="6169120" cy="4680343"/>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it-IT" dirty="0">
                <a:latin typeface="Red Hat Display Black" panose="02010303040201060303" pitchFamily="2" charset="0"/>
              </a:rPr>
              <a:t>Il </a:t>
            </a:r>
            <a:r>
              <a:rPr lang="it-IT" dirty="0" err="1">
                <a:latin typeface="Red Hat Display Black" panose="02010303040201060303" pitchFamily="2" charset="0"/>
              </a:rPr>
              <a:t>Response</a:t>
            </a:r>
            <a:r>
              <a:rPr lang="it-IT" dirty="0">
                <a:latin typeface="Red Hat Display Black" panose="02010303040201060303" pitchFamily="2" charset="0"/>
              </a:rPr>
              <a:t> Team ha potuto analizzare durante la sua attività, molto intensa i primi momenti poi successivamente scemata per lasciare posto a quella dell’assistenza sistemistica, tutti i materiali che ha avuto a disposizione. Purtroppo i</a:t>
            </a:r>
            <a:r>
              <a:rPr lang="it-IT" dirty="0">
                <a:latin typeface="Red Hat Display Black" panose="02010303040201060303" pitchFamily="2" charset="0"/>
                <a:ea typeface="Red Hat Display Medium" panose="02010303040201060303" pitchFamily="2" charset="0"/>
                <a:cs typeface="Red Hat Display Medium" panose="02010303040201060303" pitchFamily="2" charset="0"/>
              </a:rPr>
              <a:t>l firewall è stato spento bruscamente con conseguente perdita dei log. Comunque hanno avuto a disposizione diversi sistemi da analizzare, in particolare un server dove la cifratura è stata interrotta e quindi l’eseguibile del ransomware era ancora disponibile (Gang </a:t>
            </a:r>
            <a:r>
              <a:rPr lang="it-IT" dirty="0" err="1">
                <a:latin typeface="Red Hat Display Black" panose="02010303040201060303" pitchFamily="2" charset="0"/>
                <a:ea typeface="Red Hat Display Medium" panose="02010303040201060303" pitchFamily="2" charset="0"/>
                <a:cs typeface="Red Hat Display Medium" panose="02010303040201060303" pitchFamily="2" charset="0"/>
              </a:rPr>
              <a:t>Rhysida</a:t>
            </a:r>
            <a:r>
              <a:rPr lang="it-IT" dirty="0">
                <a:latin typeface="Red Hat Display Black" panose="02010303040201060303" pitchFamily="2" charset="0"/>
                <a:ea typeface="Red Hat Display Medium" panose="02010303040201060303" pitchFamily="2" charset="0"/>
                <a:cs typeface="Red Hat Display Medium" panose="02010303040201060303" pitchFamily="2" charset="0"/>
              </a:rPr>
              <a:t>).</a:t>
            </a:r>
          </a:p>
          <a:p>
            <a:pPr algn="just">
              <a:lnSpc>
                <a:spcPct val="150000"/>
              </a:lnSpc>
            </a:pPr>
            <a:r>
              <a:rPr lang="it-IT" dirty="0">
                <a:latin typeface="Red Hat Display Black" panose="02010303040201060303" pitchFamily="2" charset="0"/>
              </a:rPr>
              <a:t>Sintetizzando molto ciò che è emerso dall’analisi forense, consegnata il 30 ottobre:</a:t>
            </a:r>
          </a:p>
          <a:p>
            <a:pPr marL="442913" indent="-266700" algn="just">
              <a:lnSpc>
                <a:spcPct val="120000"/>
              </a:lnSpc>
              <a:spcBef>
                <a:spcPts val="0"/>
              </a:spcBef>
            </a:pPr>
            <a:r>
              <a:rPr lang="it-IT" dirty="0">
                <a:latin typeface="Red Hat Display Black" panose="02010303040201060303" pitchFamily="2" charset="0"/>
                <a:ea typeface="Red Hat Display Medium" panose="02010303040201060303" pitchFamily="2" charset="0"/>
                <a:cs typeface="Red Hat Display Medium" panose="02010303040201060303" pitchFamily="2" charset="0"/>
              </a:rPr>
              <a:t>Non è stato possibile trovare il </a:t>
            </a:r>
            <a:r>
              <a:rPr lang="it-IT" dirty="0">
                <a:latin typeface="Red Hat Display Black" panose="02010303040201060303" pitchFamily="2" charset="0"/>
              </a:rPr>
              <a:t>"paziente zero", anche perché non era possibile tenere fermi tutti i PC compromessi. Tuttavia è stata conservata, ed è tuttora in cassaforte, una copia di molto  materiale.  La conserveremo per un tempo ragionevole prima di distruggerla.</a:t>
            </a:r>
          </a:p>
          <a:p>
            <a:pPr marL="442913" indent="-266700" algn="just">
              <a:lnSpc>
                <a:spcPct val="120000"/>
              </a:lnSpc>
              <a:spcBef>
                <a:spcPts val="0"/>
              </a:spcBef>
            </a:pPr>
            <a:r>
              <a:rPr lang="it-IT" dirty="0">
                <a:latin typeface="Red Hat Display Black" panose="02010303040201060303" pitchFamily="2" charset="0"/>
                <a:ea typeface="Red Hat Display Medium" panose="02010303040201060303" pitchFamily="2" charset="0"/>
                <a:cs typeface="Red Hat Display Medium" panose="02010303040201060303" pitchFamily="2" charset="0"/>
              </a:rPr>
              <a:t>La causa più probabile è stato un phishing aperto da un utente con privilegi di amministratore locale e conseguente installazione di software sul PC, poi da lì movimenti laterali ed escalation di privilegi fino ad arrivare al DC</a:t>
            </a:r>
          </a:p>
          <a:p>
            <a:pPr marL="442913" indent="-266700" algn="just">
              <a:lnSpc>
                <a:spcPct val="120000"/>
              </a:lnSpc>
              <a:spcBef>
                <a:spcPts val="0"/>
              </a:spcBef>
            </a:pPr>
            <a:r>
              <a:rPr lang="it-IT" dirty="0">
                <a:latin typeface="Red Hat Display Black" panose="02010303040201060303" pitchFamily="2" charset="0"/>
              </a:rPr>
              <a:t>Sono stati trovati e utilizzati vecchi account amministrativi creati molti anni prima per finalità varie</a:t>
            </a:r>
            <a:endParaRPr lang="it-IT" dirty="0">
              <a:latin typeface="Red Hat Display Black" panose="02010303040201060303" pitchFamily="2" charset="0"/>
              <a:ea typeface="Red Hat Display Medium" panose="02010303040201060303" pitchFamily="2" charset="0"/>
              <a:cs typeface="Red Hat Display Medium" panose="02010303040201060303" pitchFamily="2" charset="0"/>
            </a:endParaRPr>
          </a:p>
          <a:p>
            <a:pPr marL="442913" indent="-266700" algn="just">
              <a:lnSpc>
                <a:spcPct val="120000"/>
              </a:lnSpc>
              <a:spcBef>
                <a:spcPts val="0"/>
              </a:spcBef>
            </a:pPr>
            <a:r>
              <a:rPr lang="it-IT" dirty="0">
                <a:latin typeface="Red Hat Display Black" panose="02010303040201060303" pitchFamily="2" charset="0"/>
              </a:rPr>
              <a:t>La cifratura è partita da alcune stazioni di lavoro, compromesse, che hanno permesso di fare danni in particolare alle condivisioni</a:t>
            </a:r>
          </a:p>
          <a:p>
            <a:pPr algn="just">
              <a:lnSpc>
                <a:spcPct val="150000"/>
              </a:lnSpc>
            </a:pPr>
            <a:r>
              <a:rPr lang="it-IT" dirty="0">
                <a:latin typeface="Red Hat Display Medium" panose="02010303040201060303" pitchFamily="2" charset="0"/>
                <a:ea typeface="Red Hat Display Medium" panose="02010303040201060303" pitchFamily="2" charset="0"/>
                <a:cs typeface="Red Hat Display Medium" panose="02010303040201060303" pitchFamily="2" charset="0"/>
              </a:rPr>
              <a:t>È però importante sottolineare come l’attacco vero e proprio non sia stato </a:t>
            </a:r>
            <a:r>
              <a:rPr lang="it-IT" dirty="0"/>
              <a:t>sferrato solo </a:t>
            </a:r>
            <a:r>
              <a:rPr lang="it-IT" dirty="0">
                <a:latin typeface="Red Hat Display Medium" panose="02010303040201060303" pitchFamily="2" charset="0"/>
                <a:ea typeface="Red Hat Display Medium" panose="02010303040201060303" pitchFamily="2" charset="0"/>
                <a:cs typeface="Red Hat Display Medium" panose="02010303040201060303" pitchFamily="2" charset="0"/>
              </a:rPr>
              <a:t>con strumenti più o meno automatici. Alcune azioni che sono state svolte implicano una notevole competenza tecnica e l’intervento diretto di un sistemista esperto che ha studiato in profondità il contesto. Ad esempio, l’accesso al portale dell’Antivirus per disabilitarlo, l’accesso al sistema di backup che richiedeva l’utilizzo di una VPN (ahimè, senza 2FA) più delle credenziali utente.</a:t>
            </a:r>
          </a:p>
        </p:txBody>
      </p:sp>
      <p:pic>
        <p:nvPicPr>
          <p:cNvPr id="5" name="Immagine 4">
            <a:extLst>
              <a:ext uri="{FF2B5EF4-FFF2-40B4-BE49-F238E27FC236}">
                <a16:creationId xmlns:a16="http://schemas.microsoft.com/office/drawing/2014/main" id="{5EF32BA1-B33D-482A-BC43-45840A4FAE2D}"/>
              </a:ext>
            </a:extLst>
          </p:cNvPr>
          <p:cNvPicPr>
            <a:picLocks noChangeAspect="1"/>
          </p:cNvPicPr>
          <p:nvPr/>
        </p:nvPicPr>
        <p:blipFill>
          <a:blip r:embed="rId3"/>
          <a:stretch>
            <a:fillRect/>
          </a:stretch>
        </p:blipFill>
        <p:spPr>
          <a:xfrm>
            <a:off x="7180104" y="1675894"/>
            <a:ext cx="4410761" cy="3506211"/>
          </a:xfrm>
          <a:prstGeom prst="rect">
            <a:avLst/>
          </a:prstGeom>
        </p:spPr>
      </p:pic>
    </p:spTree>
    <p:extLst>
      <p:ext uri="{BB962C8B-B14F-4D97-AF65-F5344CB8AC3E}">
        <p14:creationId xmlns:p14="http://schemas.microsoft.com/office/powerpoint/2010/main" val="3727787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6">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2E1A32-F9BB-4E34-BD90-D9ECF094D573}"/>
              </a:ext>
            </a:extLst>
          </p:cNvPr>
          <p:cNvSpPr txBox="1">
            <a:spLocks/>
          </p:cNvSpPr>
          <p:nvPr/>
        </p:nvSpPr>
        <p:spPr>
          <a:xfrm>
            <a:off x="758152" y="939139"/>
            <a:ext cx="10461977" cy="3471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800" b="1" dirty="0">
                <a:solidFill>
                  <a:srgbClr val="FF0000"/>
                </a:solidFill>
              </a:rPr>
              <a:t>COSA RIMANE DA FARE DAL PUNTO DI VISTA TECNICO</a:t>
            </a:r>
          </a:p>
        </p:txBody>
      </p:sp>
      <p:sp>
        <p:nvSpPr>
          <p:cNvPr id="3" name="Sottotitolo 2">
            <a:extLst>
              <a:ext uri="{FF2B5EF4-FFF2-40B4-BE49-F238E27FC236}">
                <a16:creationId xmlns:a16="http://schemas.microsoft.com/office/drawing/2014/main" id="{F3B75138-0429-4669-BCC4-00B6454722FA}"/>
              </a:ext>
            </a:extLst>
          </p:cNvPr>
          <p:cNvSpPr txBox="1">
            <a:spLocks/>
          </p:cNvSpPr>
          <p:nvPr/>
        </p:nvSpPr>
        <p:spPr>
          <a:xfrm>
            <a:off x="758152" y="1491132"/>
            <a:ext cx="10796335" cy="3249764"/>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dirty="0"/>
              <a:t>A partire dal 1° novembre si è partiti con la ricostruzione dell’infrastruttura Citrix, utilizzata primariamente per il lavoro remoto. Il lavoro lo consideriamo terminato nel momento in cui il nostro gestionale principale (Suite Maggioli </a:t>
            </a:r>
            <a:r>
              <a:rPr lang="it-IT" dirty="0" err="1"/>
              <a:t>Sicr@web</a:t>
            </a:r>
            <a:r>
              <a:rPr lang="it-IT" dirty="0"/>
              <a:t>) è stato raggiungibile (si trova in Cloud ibrido) da remoto via Citrix, il 12 dicembre. NOTA: con il progetto PNRR M1C1 1.2 (migrazione al Cloud) il gestionale Maggioli dai primi di marzo 2024 è raggiungibile direttamente da Internet.</a:t>
            </a:r>
          </a:p>
          <a:p>
            <a:pPr algn="just"/>
            <a:r>
              <a:rPr lang="it-IT" dirty="0"/>
              <a:t>Il riversamento sui NAS virtuali dei documenti in precedenza sparsi per l’Ente è terminato il 30 novembre.</a:t>
            </a:r>
          </a:p>
          <a:p>
            <a:pPr algn="just"/>
            <a:r>
              <a:rPr lang="it-IT" u="sng" dirty="0"/>
              <a:t>Sono tuttora in corso</a:t>
            </a:r>
            <a:r>
              <a:rPr lang="it-IT" dirty="0"/>
              <a:t> i ripristini di programmi minori, che tuttavia creano reali disagi ad alcuni ristretti gruppi di utenti, pur non causando disservizi per l’utenza esterna. Richiamando il principio di Pareto, lo sforzo per l’ultimo 20% dei lavori è notevole rispetto a quello già sostenuto (sotto un esempio).</a:t>
            </a:r>
          </a:p>
          <a:p>
            <a:pPr algn="just"/>
            <a:r>
              <a:rPr lang="it-IT" dirty="0"/>
              <a:t>Si sta approfondendo con la società in house Lepida l’adozione di un backup immutabile.</a:t>
            </a:r>
          </a:p>
        </p:txBody>
      </p:sp>
      <p:sp>
        <p:nvSpPr>
          <p:cNvPr id="4" name="OTLSHAPE_TB_00000000000000000000000000000000_ScaleContainer">
            <a:extLst>
              <a:ext uri="{FF2B5EF4-FFF2-40B4-BE49-F238E27FC236}">
                <a16:creationId xmlns:a16="http://schemas.microsoft.com/office/drawing/2014/main" id="{07BED3A8-8CB6-42FF-8531-BD20A7C52705}"/>
              </a:ext>
            </a:extLst>
          </p:cNvPr>
          <p:cNvSpPr/>
          <p:nvPr>
            <p:custDataLst>
              <p:tags r:id="rId1"/>
            </p:custDataLst>
          </p:nvPr>
        </p:nvSpPr>
        <p:spPr>
          <a:xfrm>
            <a:off x="1084118" y="4736515"/>
            <a:ext cx="10337800" cy="381000"/>
          </a:xfrm>
          <a:prstGeom prst="rect">
            <a:avLst/>
          </a:prstGeom>
          <a:gradFill flip="none" rotWithShape="1">
            <a:gsLst>
              <a:gs pos="0">
                <a:srgbClr val="1F497D"/>
              </a:gs>
              <a:gs pos="100000">
                <a:srgbClr val="1F497D"/>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TLSHAPE_TB_00000000000000000000000000000000_TimescaleInterval8">
            <a:extLst>
              <a:ext uri="{FF2B5EF4-FFF2-40B4-BE49-F238E27FC236}">
                <a16:creationId xmlns:a16="http://schemas.microsoft.com/office/drawing/2014/main" id="{D10095FC-0610-45DE-93C6-E143AF6B07F6}"/>
              </a:ext>
            </a:extLst>
          </p:cNvPr>
          <p:cNvSpPr txBox="1"/>
          <p:nvPr>
            <p:custDataLst>
              <p:tags r:id="rId2"/>
            </p:custDataLst>
          </p:nvPr>
        </p:nvSpPr>
        <p:spPr>
          <a:xfrm>
            <a:off x="2862974" y="4817005"/>
            <a:ext cx="241300" cy="186055"/>
          </a:xfrm>
          <a:prstGeom prst="rect">
            <a:avLst/>
          </a:prstGeom>
          <a:noFill/>
        </p:spPr>
        <p:txBody>
          <a:bodyPr vert="horz" wrap="none" lIns="0" tIns="0" rIns="0" bIns="0" rtlCol="0" anchor="ctr" anchorCtr="0">
            <a:noAutofit/>
          </a:bodyPr>
          <a:lstStyle/>
          <a:p>
            <a:r>
              <a:rPr lang="en-US" sz="1200" spc="-20" dirty="0" err="1">
                <a:solidFill>
                  <a:schemeClr val="lt1"/>
                </a:solidFill>
                <a:latin typeface="Calibri" panose="020F0502020204030204" pitchFamily="34" charset="0"/>
              </a:rPr>
              <a:t>Dic</a:t>
            </a:r>
            <a:endParaRPr lang="en-US" sz="1200" spc="-20" dirty="0">
              <a:solidFill>
                <a:schemeClr val="lt1"/>
              </a:solidFill>
              <a:latin typeface="Calibri" panose="020F0502020204030204" pitchFamily="34" charset="0"/>
            </a:endParaRPr>
          </a:p>
        </p:txBody>
      </p:sp>
      <p:cxnSp>
        <p:nvCxnSpPr>
          <p:cNvPr id="6" name="OTLSHAPE_TB_00000000000000000000000000000000_Separator1">
            <a:extLst>
              <a:ext uri="{FF2B5EF4-FFF2-40B4-BE49-F238E27FC236}">
                <a16:creationId xmlns:a16="http://schemas.microsoft.com/office/drawing/2014/main" id="{8A8DF524-9F7A-4655-B831-0E03D67396CE}"/>
              </a:ext>
            </a:extLst>
          </p:cNvPr>
          <p:cNvCxnSpPr/>
          <p:nvPr>
            <p:custDataLst>
              <p:tags r:id="rId3"/>
            </p:custDataLst>
          </p:nvPr>
        </p:nvCxnSpPr>
        <p:spPr>
          <a:xfrm>
            <a:off x="1961059" y="4800015"/>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OTLSHAPE_TB_00000000000000000000000000000000_Separator3">
            <a:extLst>
              <a:ext uri="{FF2B5EF4-FFF2-40B4-BE49-F238E27FC236}">
                <a16:creationId xmlns:a16="http://schemas.microsoft.com/office/drawing/2014/main" id="{C707E6D5-717B-4F69-9B26-51E0A9F5CD23}"/>
              </a:ext>
            </a:extLst>
          </p:cNvPr>
          <p:cNvCxnSpPr/>
          <p:nvPr>
            <p:custDataLst>
              <p:tags r:id="rId4"/>
            </p:custDataLst>
          </p:nvPr>
        </p:nvCxnSpPr>
        <p:spPr>
          <a:xfrm>
            <a:off x="4468739" y="479579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OTLSHAPE_TB_00000000000000000000000000000000_Separator5">
            <a:extLst>
              <a:ext uri="{FF2B5EF4-FFF2-40B4-BE49-F238E27FC236}">
                <a16:creationId xmlns:a16="http://schemas.microsoft.com/office/drawing/2014/main" id="{3559F7E6-176F-4E18-A3E3-6A9AC981F05C}"/>
              </a:ext>
            </a:extLst>
          </p:cNvPr>
          <p:cNvCxnSpPr/>
          <p:nvPr>
            <p:custDataLst>
              <p:tags r:id="rId5"/>
            </p:custDataLst>
          </p:nvPr>
        </p:nvCxnSpPr>
        <p:spPr>
          <a:xfrm>
            <a:off x="5355668" y="4800015"/>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OTLSHAPE_TB_00000000000000000000000000000000_Separator6">
            <a:extLst>
              <a:ext uri="{FF2B5EF4-FFF2-40B4-BE49-F238E27FC236}">
                <a16:creationId xmlns:a16="http://schemas.microsoft.com/office/drawing/2014/main" id="{A9222F3A-92DB-4924-B8B8-DCB58A7518B2}"/>
              </a:ext>
            </a:extLst>
          </p:cNvPr>
          <p:cNvCxnSpPr/>
          <p:nvPr>
            <p:custDataLst>
              <p:tags r:id="rId6"/>
            </p:custDataLst>
          </p:nvPr>
        </p:nvCxnSpPr>
        <p:spPr>
          <a:xfrm>
            <a:off x="6204320" y="4800015"/>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OTLSHAPE_TB_00000000000000000000000000000000_Separator7">
            <a:extLst>
              <a:ext uri="{FF2B5EF4-FFF2-40B4-BE49-F238E27FC236}">
                <a16:creationId xmlns:a16="http://schemas.microsoft.com/office/drawing/2014/main" id="{8CD7A0C1-FE94-479C-B7DE-E56D49F1D5C9}"/>
              </a:ext>
            </a:extLst>
          </p:cNvPr>
          <p:cNvCxnSpPr/>
          <p:nvPr>
            <p:custDataLst>
              <p:tags r:id="rId7"/>
            </p:custDataLst>
          </p:nvPr>
        </p:nvCxnSpPr>
        <p:spPr>
          <a:xfrm>
            <a:off x="7081261" y="4800015"/>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OTLSHAPE_TB_00000000000000000000000000000000_Separator10">
            <a:extLst>
              <a:ext uri="{FF2B5EF4-FFF2-40B4-BE49-F238E27FC236}">
                <a16:creationId xmlns:a16="http://schemas.microsoft.com/office/drawing/2014/main" id="{9D4D3980-75C8-43A0-834E-FA09C5588371}"/>
              </a:ext>
            </a:extLst>
          </p:cNvPr>
          <p:cNvCxnSpPr/>
          <p:nvPr>
            <p:custDataLst>
              <p:tags r:id="rId8"/>
            </p:custDataLst>
          </p:nvPr>
        </p:nvCxnSpPr>
        <p:spPr>
          <a:xfrm>
            <a:off x="2808237" y="479579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OTLSHAPE_M_1d0cf0bb23424d8baf91035f0955cd27_Connector1">
            <a:extLst>
              <a:ext uri="{FF2B5EF4-FFF2-40B4-BE49-F238E27FC236}">
                <a16:creationId xmlns:a16="http://schemas.microsoft.com/office/drawing/2014/main" id="{A56A1B9F-16DE-4230-BFB0-E4D138CCB36D}"/>
              </a:ext>
            </a:extLst>
          </p:cNvPr>
          <p:cNvCxnSpPr>
            <a:cxnSpLocks/>
          </p:cNvCxnSpPr>
          <p:nvPr>
            <p:custDataLst>
              <p:tags r:id="rId9"/>
            </p:custDataLst>
          </p:nvPr>
        </p:nvCxnSpPr>
        <p:spPr>
          <a:xfrm>
            <a:off x="3482944" y="4989974"/>
            <a:ext cx="2359" cy="414993"/>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OTLSHAPE_M_1d0cf0bb23424d8baf91035f0955cd27_Date">
            <a:extLst>
              <a:ext uri="{FF2B5EF4-FFF2-40B4-BE49-F238E27FC236}">
                <a16:creationId xmlns:a16="http://schemas.microsoft.com/office/drawing/2014/main" id="{6091498E-0AD4-45CC-87CE-04B3F87AA90C}"/>
              </a:ext>
            </a:extLst>
          </p:cNvPr>
          <p:cNvSpPr txBox="1"/>
          <p:nvPr>
            <p:custDataLst>
              <p:tags r:id="rId10"/>
            </p:custDataLst>
          </p:nvPr>
        </p:nvSpPr>
        <p:spPr>
          <a:xfrm>
            <a:off x="3298344" y="5407921"/>
            <a:ext cx="369202" cy="153888"/>
          </a:xfrm>
          <a:prstGeom prst="rect">
            <a:avLst/>
          </a:prstGeom>
          <a:noFill/>
        </p:spPr>
        <p:txBody>
          <a:bodyPr vert="horz" wrap="square" lIns="0" tIns="0" rIns="0" bIns="0" rtlCol="0" anchor="ctr" anchorCtr="0">
            <a:spAutoFit/>
          </a:bodyPr>
          <a:lstStyle/>
          <a:p>
            <a:pPr algn="ctr"/>
            <a:r>
              <a:rPr lang="en-US" sz="1000" spc="-6" dirty="0">
                <a:solidFill>
                  <a:srgbClr val="44546A"/>
                </a:solidFill>
                <a:latin typeface="Calibri" panose="020F0502020204030204" pitchFamily="34" charset="0"/>
              </a:rPr>
              <a:t>12 </a:t>
            </a:r>
            <a:r>
              <a:rPr lang="en-US" sz="1000" spc="-6" dirty="0" err="1">
                <a:solidFill>
                  <a:srgbClr val="44546A"/>
                </a:solidFill>
                <a:latin typeface="Calibri" panose="020F0502020204030204" pitchFamily="34" charset="0"/>
              </a:rPr>
              <a:t>dic</a:t>
            </a:r>
            <a:endParaRPr lang="en-US" sz="1000" spc="-6" dirty="0">
              <a:solidFill>
                <a:srgbClr val="44546A"/>
              </a:solidFill>
              <a:latin typeface="Calibri" panose="020F0502020204030204" pitchFamily="34" charset="0"/>
            </a:endParaRPr>
          </a:p>
        </p:txBody>
      </p:sp>
      <p:sp>
        <p:nvSpPr>
          <p:cNvPr id="15" name="OTLSHAPE_M_1d0cf0bb23424d8baf91035f0955cd27_Title">
            <a:extLst>
              <a:ext uri="{FF2B5EF4-FFF2-40B4-BE49-F238E27FC236}">
                <a16:creationId xmlns:a16="http://schemas.microsoft.com/office/drawing/2014/main" id="{FA338B6B-ED76-4D6A-A66C-DBFC06ABE5F8}"/>
              </a:ext>
            </a:extLst>
          </p:cNvPr>
          <p:cNvSpPr txBox="1"/>
          <p:nvPr>
            <p:custDataLst>
              <p:tags r:id="rId11"/>
            </p:custDataLst>
          </p:nvPr>
        </p:nvSpPr>
        <p:spPr>
          <a:xfrm>
            <a:off x="3154368" y="5537972"/>
            <a:ext cx="794877" cy="338554"/>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gestionale</a:t>
            </a:r>
            <a:endParaRPr lang="en-US" sz="1100" b="1" spc="-8" dirty="0">
              <a:solidFill>
                <a:schemeClr val="dk1"/>
              </a:solidFill>
              <a:latin typeface="Calibri" panose="020F0502020204030204" pitchFamily="34" charset="0"/>
            </a:endParaRPr>
          </a:p>
          <a:p>
            <a:pPr algn="ctr"/>
            <a:r>
              <a:rPr lang="en-US" sz="1100" b="1" spc="-8" dirty="0" err="1">
                <a:solidFill>
                  <a:schemeClr val="dk1"/>
                </a:solidFill>
                <a:latin typeface="Calibri" panose="020F0502020204030204" pitchFamily="34" charset="0"/>
              </a:rPr>
              <a:t>su</a:t>
            </a:r>
            <a:r>
              <a:rPr lang="en-US" sz="1100" b="1" spc="-8" dirty="0">
                <a:solidFill>
                  <a:schemeClr val="dk1"/>
                </a:solidFill>
                <a:latin typeface="Calibri" panose="020F0502020204030204" pitchFamily="34" charset="0"/>
              </a:rPr>
              <a:t> CITRIX</a:t>
            </a:r>
          </a:p>
        </p:txBody>
      </p:sp>
      <p:sp>
        <p:nvSpPr>
          <p:cNvPr id="16" name="OTLSHAPE_M_1d0cf0bb23424d8baf91035f0955cd27_Shape">
            <a:extLst>
              <a:ext uri="{FF2B5EF4-FFF2-40B4-BE49-F238E27FC236}">
                <a16:creationId xmlns:a16="http://schemas.microsoft.com/office/drawing/2014/main" id="{35297600-B4E7-454A-B54C-C4F3932B7791}"/>
              </a:ext>
            </a:extLst>
          </p:cNvPr>
          <p:cNvSpPr/>
          <p:nvPr>
            <p:custDataLst>
              <p:tags r:id="rId12"/>
            </p:custDataLst>
          </p:nvPr>
        </p:nvSpPr>
        <p:spPr>
          <a:xfrm>
            <a:off x="3389343" y="4989974"/>
            <a:ext cx="228600" cy="254000"/>
          </a:xfrm>
          <a:prstGeom prst="diamond">
            <a:avLst/>
          </a:prstGeom>
          <a:solidFill>
            <a:srgbClr val="0070C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OTLSHAPE_TB_00000000000000000000000000000000_Separator10">
            <a:extLst>
              <a:ext uri="{FF2B5EF4-FFF2-40B4-BE49-F238E27FC236}">
                <a16:creationId xmlns:a16="http://schemas.microsoft.com/office/drawing/2014/main" id="{B3C8F1DC-F780-4642-A335-7CB7F4A8F6BC}"/>
              </a:ext>
            </a:extLst>
          </p:cNvPr>
          <p:cNvCxnSpPr/>
          <p:nvPr>
            <p:custDataLst>
              <p:tags r:id="rId13"/>
            </p:custDataLst>
          </p:nvPr>
        </p:nvCxnSpPr>
        <p:spPr>
          <a:xfrm>
            <a:off x="3617943" y="479579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OTLSHAPE_M_1d0cf0bb23424d8baf91035f0955cd27_Connector1">
            <a:extLst>
              <a:ext uri="{FF2B5EF4-FFF2-40B4-BE49-F238E27FC236}">
                <a16:creationId xmlns:a16="http://schemas.microsoft.com/office/drawing/2014/main" id="{8626292F-E8DA-4265-824A-94D9C2FDEE8D}"/>
              </a:ext>
            </a:extLst>
          </p:cNvPr>
          <p:cNvCxnSpPr>
            <a:cxnSpLocks/>
          </p:cNvCxnSpPr>
          <p:nvPr>
            <p:custDataLst>
              <p:tags r:id="rId14"/>
            </p:custDataLst>
          </p:nvPr>
        </p:nvCxnSpPr>
        <p:spPr>
          <a:xfrm>
            <a:off x="2808155" y="5049573"/>
            <a:ext cx="2359" cy="414993"/>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OTLSHAPE_M_1d0cf0bb23424d8baf91035f0955cd27_Title">
            <a:extLst>
              <a:ext uri="{FF2B5EF4-FFF2-40B4-BE49-F238E27FC236}">
                <a16:creationId xmlns:a16="http://schemas.microsoft.com/office/drawing/2014/main" id="{A84C2D3E-D42C-49E2-BA54-5E358C7AB90D}"/>
              </a:ext>
            </a:extLst>
          </p:cNvPr>
          <p:cNvSpPr txBox="1"/>
          <p:nvPr>
            <p:custDataLst>
              <p:tags r:id="rId15"/>
            </p:custDataLst>
          </p:nvPr>
        </p:nvSpPr>
        <p:spPr>
          <a:xfrm>
            <a:off x="2382887" y="5620593"/>
            <a:ext cx="821856" cy="507831"/>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Riversamento</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dati</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su</a:t>
            </a:r>
            <a:r>
              <a:rPr lang="en-US" sz="1100" b="1" spc="-8" dirty="0">
                <a:solidFill>
                  <a:schemeClr val="dk1"/>
                </a:solidFill>
                <a:latin typeface="Calibri" panose="020F0502020204030204" pitchFamily="34" charset="0"/>
              </a:rPr>
              <a:t> NAS </a:t>
            </a:r>
            <a:r>
              <a:rPr lang="en-US" sz="1100" b="1" spc="-8" dirty="0" err="1">
                <a:solidFill>
                  <a:schemeClr val="dk1"/>
                </a:solidFill>
                <a:latin typeface="Calibri" panose="020F0502020204030204" pitchFamily="34" charset="0"/>
              </a:rPr>
              <a:t>virtuali</a:t>
            </a:r>
            <a:endParaRPr lang="en-US" sz="1100" b="1" spc="-8" dirty="0">
              <a:solidFill>
                <a:schemeClr val="dk1"/>
              </a:solidFill>
              <a:latin typeface="Calibri" panose="020F0502020204030204" pitchFamily="34" charset="0"/>
            </a:endParaRPr>
          </a:p>
        </p:txBody>
      </p:sp>
      <p:sp>
        <p:nvSpPr>
          <p:cNvPr id="20" name="OTLSHAPE_M_1d0cf0bb23424d8baf91035f0955cd27_Date">
            <a:extLst>
              <a:ext uri="{FF2B5EF4-FFF2-40B4-BE49-F238E27FC236}">
                <a16:creationId xmlns:a16="http://schemas.microsoft.com/office/drawing/2014/main" id="{1ECE2CC0-C25F-4622-AC10-2FB5E33CB26E}"/>
              </a:ext>
            </a:extLst>
          </p:cNvPr>
          <p:cNvSpPr txBox="1"/>
          <p:nvPr>
            <p:custDataLst>
              <p:tags r:id="rId16"/>
            </p:custDataLst>
          </p:nvPr>
        </p:nvSpPr>
        <p:spPr>
          <a:xfrm>
            <a:off x="2623555" y="5467520"/>
            <a:ext cx="369202" cy="153888"/>
          </a:xfrm>
          <a:prstGeom prst="rect">
            <a:avLst/>
          </a:prstGeom>
          <a:noFill/>
        </p:spPr>
        <p:txBody>
          <a:bodyPr vert="horz" wrap="square" lIns="0" tIns="0" rIns="0" bIns="0" rtlCol="0" anchor="ctr" anchorCtr="0">
            <a:spAutoFit/>
          </a:bodyPr>
          <a:lstStyle/>
          <a:p>
            <a:pPr algn="ctr"/>
            <a:r>
              <a:rPr lang="en-US" sz="1000" spc="-6" dirty="0">
                <a:solidFill>
                  <a:srgbClr val="44546A"/>
                </a:solidFill>
                <a:latin typeface="Calibri" panose="020F0502020204030204" pitchFamily="34" charset="0"/>
              </a:rPr>
              <a:t>30 </a:t>
            </a:r>
            <a:r>
              <a:rPr lang="en-US" sz="1000" spc="-6" dirty="0" err="1">
                <a:solidFill>
                  <a:srgbClr val="44546A"/>
                </a:solidFill>
                <a:latin typeface="Calibri" panose="020F0502020204030204" pitchFamily="34" charset="0"/>
              </a:rPr>
              <a:t>nov</a:t>
            </a:r>
            <a:endParaRPr lang="en-US" sz="1000" spc="-6" dirty="0">
              <a:solidFill>
                <a:srgbClr val="44546A"/>
              </a:solidFill>
              <a:latin typeface="Calibri" panose="020F0502020204030204" pitchFamily="34" charset="0"/>
            </a:endParaRPr>
          </a:p>
        </p:txBody>
      </p:sp>
      <p:sp>
        <p:nvSpPr>
          <p:cNvPr id="21" name="OTLSHAPE_M_c1adc2e9089c4b71889031216f2b5af2_Shape">
            <a:extLst>
              <a:ext uri="{FF2B5EF4-FFF2-40B4-BE49-F238E27FC236}">
                <a16:creationId xmlns:a16="http://schemas.microsoft.com/office/drawing/2014/main" id="{D3C503EC-2C86-4560-B82E-0349E55BAB1B}"/>
              </a:ext>
            </a:extLst>
          </p:cNvPr>
          <p:cNvSpPr/>
          <p:nvPr>
            <p:custDataLst>
              <p:tags r:id="rId17"/>
            </p:custDataLst>
          </p:nvPr>
        </p:nvSpPr>
        <p:spPr>
          <a:xfrm rot="5400000">
            <a:off x="2602602" y="5256347"/>
            <a:ext cx="165100" cy="190500"/>
          </a:xfrm>
          <a:prstGeom prst="flowChartMerge">
            <a:avLst/>
          </a:prstGeom>
          <a:solidFill>
            <a:srgbClr val="7030A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TLSHAPE_TB_00000000000000000000000000000000_TimescaleInterval8">
            <a:extLst>
              <a:ext uri="{FF2B5EF4-FFF2-40B4-BE49-F238E27FC236}">
                <a16:creationId xmlns:a16="http://schemas.microsoft.com/office/drawing/2014/main" id="{0EDDAC1C-1393-4714-AD5D-022A67C790B5}"/>
              </a:ext>
            </a:extLst>
          </p:cNvPr>
          <p:cNvSpPr txBox="1"/>
          <p:nvPr>
            <p:custDataLst>
              <p:tags r:id="rId18"/>
            </p:custDataLst>
          </p:nvPr>
        </p:nvSpPr>
        <p:spPr>
          <a:xfrm>
            <a:off x="1150687" y="4817787"/>
            <a:ext cx="241300"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Nov</a:t>
            </a:r>
          </a:p>
        </p:txBody>
      </p:sp>
      <p:sp>
        <p:nvSpPr>
          <p:cNvPr id="23" name="OTLSHAPE_M_1d0cf0bb23424d8baf91035f0955cd27_Title">
            <a:extLst>
              <a:ext uri="{FF2B5EF4-FFF2-40B4-BE49-F238E27FC236}">
                <a16:creationId xmlns:a16="http://schemas.microsoft.com/office/drawing/2014/main" id="{E05161A9-81D3-41E8-9BD0-A48C2078C94B}"/>
              </a:ext>
            </a:extLst>
          </p:cNvPr>
          <p:cNvSpPr txBox="1"/>
          <p:nvPr>
            <p:custDataLst>
              <p:tags r:id="rId19"/>
            </p:custDataLst>
          </p:nvPr>
        </p:nvSpPr>
        <p:spPr>
          <a:xfrm>
            <a:off x="686679" y="5601731"/>
            <a:ext cx="794877" cy="338554"/>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ricostruzione</a:t>
            </a:r>
            <a:endParaRPr lang="en-US" sz="1100" b="1" spc="-8" dirty="0">
              <a:solidFill>
                <a:schemeClr val="dk1"/>
              </a:solidFill>
              <a:latin typeface="Calibri" panose="020F0502020204030204" pitchFamily="34" charset="0"/>
            </a:endParaRPr>
          </a:p>
          <a:p>
            <a:pPr algn="ctr"/>
            <a:r>
              <a:rPr lang="en-US" sz="1100" b="1" spc="-8" dirty="0">
                <a:solidFill>
                  <a:schemeClr val="dk1"/>
                </a:solidFill>
                <a:latin typeface="Calibri" panose="020F0502020204030204" pitchFamily="34" charset="0"/>
              </a:rPr>
              <a:t>CITRIX</a:t>
            </a:r>
          </a:p>
        </p:txBody>
      </p:sp>
      <p:sp>
        <p:nvSpPr>
          <p:cNvPr id="24" name="OTLSHAPE_M_1d0cf0bb23424d8baf91035f0955cd27_Date">
            <a:extLst>
              <a:ext uri="{FF2B5EF4-FFF2-40B4-BE49-F238E27FC236}">
                <a16:creationId xmlns:a16="http://schemas.microsoft.com/office/drawing/2014/main" id="{E3682AE7-E06B-4437-8403-66C976EB0A4B}"/>
              </a:ext>
            </a:extLst>
          </p:cNvPr>
          <p:cNvSpPr txBox="1"/>
          <p:nvPr>
            <p:custDataLst>
              <p:tags r:id="rId20"/>
            </p:custDataLst>
          </p:nvPr>
        </p:nvSpPr>
        <p:spPr>
          <a:xfrm>
            <a:off x="860714" y="5451279"/>
            <a:ext cx="369202" cy="153888"/>
          </a:xfrm>
          <a:prstGeom prst="rect">
            <a:avLst/>
          </a:prstGeom>
          <a:noFill/>
        </p:spPr>
        <p:txBody>
          <a:bodyPr vert="horz" wrap="square" lIns="0" tIns="0" rIns="0" bIns="0" rtlCol="0" anchor="ctr" anchorCtr="0">
            <a:spAutoFit/>
          </a:bodyPr>
          <a:lstStyle/>
          <a:p>
            <a:pPr algn="ctr"/>
            <a:r>
              <a:rPr lang="en-US" sz="1000" spc="-6" dirty="0">
                <a:solidFill>
                  <a:srgbClr val="44546A"/>
                </a:solidFill>
                <a:latin typeface="Calibri" panose="020F0502020204030204" pitchFamily="34" charset="0"/>
              </a:rPr>
              <a:t>31 </a:t>
            </a:r>
            <a:r>
              <a:rPr lang="en-US" sz="1000" spc="-6" dirty="0" err="1">
                <a:solidFill>
                  <a:srgbClr val="44546A"/>
                </a:solidFill>
                <a:latin typeface="Calibri" panose="020F0502020204030204" pitchFamily="34" charset="0"/>
              </a:rPr>
              <a:t>ott</a:t>
            </a:r>
            <a:endParaRPr lang="en-US" sz="1000" spc="-6" dirty="0">
              <a:solidFill>
                <a:srgbClr val="44546A"/>
              </a:solidFill>
              <a:latin typeface="Calibri" panose="020F0502020204030204" pitchFamily="34" charset="0"/>
            </a:endParaRPr>
          </a:p>
        </p:txBody>
      </p:sp>
      <p:sp>
        <p:nvSpPr>
          <p:cNvPr id="25" name="OTLSHAPE_M_c1adc2e9089c4b71889031216f2b5af2_Shape">
            <a:extLst>
              <a:ext uri="{FF2B5EF4-FFF2-40B4-BE49-F238E27FC236}">
                <a16:creationId xmlns:a16="http://schemas.microsoft.com/office/drawing/2014/main" id="{F5E603E8-1CF6-4A5B-AE14-34926EAB3385}"/>
              </a:ext>
            </a:extLst>
          </p:cNvPr>
          <p:cNvSpPr/>
          <p:nvPr>
            <p:custDataLst>
              <p:tags r:id="rId21"/>
            </p:custDataLst>
          </p:nvPr>
        </p:nvSpPr>
        <p:spPr>
          <a:xfrm rot="16200000">
            <a:off x="1084659" y="5256347"/>
            <a:ext cx="165100" cy="190500"/>
          </a:xfrm>
          <a:prstGeom prst="flowChartMerge">
            <a:avLst/>
          </a:prstGeom>
          <a:solidFill>
            <a:srgbClr val="7030A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OTLSHAPE_M_1d0cf0bb23424d8baf91035f0955cd27_Connector1">
            <a:extLst>
              <a:ext uri="{FF2B5EF4-FFF2-40B4-BE49-F238E27FC236}">
                <a16:creationId xmlns:a16="http://schemas.microsoft.com/office/drawing/2014/main" id="{9C98776B-656A-4C10-82BC-CB335F615AB4}"/>
              </a:ext>
            </a:extLst>
          </p:cNvPr>
          <p:cNvCxnSpPr>
            <a:cxnSpLocks/>
          </p:cNvCxnSpPr>
          <p:nvPr>
            <p:custDataLst>
              <p:tags r:id="rId22"/>
            </p:custDataLst>
          </p:nvPr>
        </p:nvCxnSpPr>
        <p:spPr>
          <a:xfrm>
            <a:off x="1068994" y="4839425"/>
            <a:ext cx="2359" cy="414993"/>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OTLSHAPE_TB_00000000000000000000000000000000_Separator3">
            <a:extLst>
              <a:ext uri="{FF2B5EF4-FFF2-40B4-BE49-F238E27FC236}">
                <a16:creationId xmlns:a16="http://schemas.microsoft.com/office/drawing/2014/main" id="{DFAEEA7C-5FD5-408F-BEBB-6E0FECA5CB73}"/>
              </a:ext>
            </a:extLst>
          </p:cNvPr>
          <p:cNvCxnSpPr/>
          <p:nvPr>
            <p:custDataLst>
              <p:tags r:id="rId23"/>
            </p:custDataLst>
          </p:nvPr>
        </p:nvCxnSpPr>
        <p:spPr>
          <a:xfrm>
            <a:off x="7983176" y="4813566"/>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OTLSHAPE_TB_00000000000000000000000000000000_Separator5">
            <a:extLst>
              <a:ext uri="{FF2B5EF4-FFF2-40B4-BE49-F238E27FC236}">
                <a16:creationId xmlns:a16="http://schemas.microsoft.com/office/drawing/2014/main" id="{F9CF3942-A972-447E-B033-6557E51CB16B}"/>
              </a:ext>
            </a:extLst>
          </p:cNvPr>
          <p:cNvCxnSpPr/>
          <p:nvPr>
            <p:custDataLst>
              <p:tags r:id="rId24"/>
            </p:custDataLst>
          </p:nvPr>
        </p:nvCxnSpPr>
        <p:spPr>
          <a:xfrm>
            <a:off x="8870105" y="4817787"/>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OTLSHAPE_TB_00000000000000000000000000000000_Separator6">
            <a:extLst>
              <a:ext uri="{FF2B5EF4-FFF2-40B4-BE49-F238E27FC236}">
                <a16:creationId xmlns:a16="http://schemas.microsoft.com/office/drawing/2014/main" id="{9F5A7DBF-38D4-4982-9939-BBC72BFF3505}"/>
              </a:ext>
            </a:extLst>
          </p:cNvPr>
          <p:cNvCxnSpPr/>
          <p:nvPr>
            <p:custDataLst>
              <p:tags r:id="rId25"/>
            </p:custDataLst>
          </p:nvPr>
        </p:nvCxnSpPr>
        <p:spPr>
          <a:xfrm>
            <a:off x="9718757" y="4817787"/>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OTLSHAPE_TB_00000000000000000000000000000000_Separator7">
            <a:extLst>
              <a:ext uri="{FF2B5EF4-FFF2-40B4-BE49-F238E27FC236}">
                <a16:creationId xmlns:a16="http://schemas.microsoft.com/office/drawing/2014/main" id="{965CD86E-1977-4A9B-8567-B0A77854E5A3}"/>
              </a:ext>
            </a:extLst>
          </p:cNvPr>
          <p:cNvCxnSpPr/>
          <p:nvPr>
            <p:custDataLst>
              <p:tags r:id="rId26"/>
            </p:custDataLst>
          </p:nvPr>
        </p:nvCxnSpPr>
        <p:spPr>
          <a:xfrm>
            <a:off x="10595698" y="4817787"/>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OTLSHAPE_TB_00000000000000000000000000000000_TimescaleInterval8">
            <a:extLst>
              <a:ext uri="{FF2B5EF4-FFF2-40B4-BE49-F238E27FC236}">
                <a16:creationId xmlns:a16="http://schemas.microsoft.com/office/drawing/2014/main" id="{68293CCA-75C9-4B73-B4EA-B24EFF445E03}"/>
              </a:ext>
            </a:extLst>
          </p:cNvPr>
          <p:cNvSpPr txBox="1"/>
          <p:nvPr>
            <p:custDataLst>
              <p:tags r:id="rId27"/>
            </p:custDataLst>
          </p:nvPr>
        </p:nvSpPr>
        <p:spPr>
          <a:xfrm>
            <a:off x="4519857" y="4829766"/>
            <a:ext cx="241300"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Gen</a:t>
            </a:r>
          </a:p>
        </p:txBody>
      </p:sp>
      <p:sp>
        <p:nvSpPr>
          <p:cNvPr id="37" name="OTLSHAPE_TB_00000000000000000000000000000000_TimescaleInterval8">
            <a:extLst>
              <a:ext uri="{FF2B5EF4-FFF2-40B4-BE49-F238E27FC236}">
                <a16:creationId xmlns:a16="http://schemas.microsoft.com/office/drawing/2014/main" id="{DB7E893B-B605-439F-84A0-D285F6D89612}"/>
              </a:ext>
            </a:extLst>
          </p:cNvPr>
          <p:cNvSpPr txBox="1"/>
          <p:nvPr>
            <p:custDataLst>
              <p:tags r:id="rId28"/>
            </p:custDataLst>
          </p:nvPr>
        </p:nvSpPr>
        <p:spPr>
          <a:xfrm>
            <a:off x="6246492" y="4831547"/>
            <a:ext cx="241300"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Feb</a:t>
            </a:r>
          </a:p>
        </p:txBody>
      </p:sp>
      <p:sp>
        <p:nvSpPr>
          <p:cNvPr id="38" name="OTLSHAPE_TB_00000000000000000000000000000000_TimescaleInterval8">
            <a:extLst>
              <a:ext uri="{FF2B5EF4-FFF2-40B4-BE49-F238E27FC236}">
                <a16:creationId xmlns:a16="http://schemas.microsoft.com/office/drawing/2014/main" id="{93B2C5F6-22E2-498B-BCF4-D93A9CBF7410}"/>
              </a:ext>
            </a:extLst>
          </p:cNvPr>
          <p:cNvSpPr txBox="1"/>
          <p:nvPr>
            <p:custDataLst>
              <p:tags r:id="rId29"/>
            </p:custDataLst>
          </p:nvPr>
        </p:nvSpPr>
        <p:spPr>
          <a:xfrm>
            <a:off x="8030850" y="4836178"/>
            <a:ext cx="241300"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Mar</a:t>
            </a:r>
          </a:p>
        </p:txBody>
      </p:sp>
      <p:sp>
        <p:nvSpPr>
          <p:cNvPr id="39" name="OTLSHAPE_TB_00000000000000000000000000000000_TimescaleInterval8">
            <a:extLst>
              <a:ext uri="{FF2B5EF4-FFF2-40B4-BE49-F238E27FC236}">
                <a16:creationId xmlns:a16="http://schemas.microsoft.com/office/drawing/2014/main" id="{D83C763E-D30C-48A8-A7B3-EC7E5602CA9E}"/>
              </a:ext>
            </a:extLst>
          </p:cNvPr>
          <p:cNvSpPr txBox="1"/>
          <p:nvPr>
            <p:custDataLst>
              <p:tags r:id="rId30"/>
            </p:custDataLst>
          </p:nvPr>
        </p:nvSpPr>
        <p:spPr>
          <a:xfrm>
            <a:off x="9766431" y="4847538"/>
            <a:ext cx="241300"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Apr</a:t>
            </a:r>
          </a:p>
        </p:txBody>
      </p:sp>
      <p:cxnSp>
        <p:nvCxnSpPr>
          <p:cNvPr id="41" name="OTLSHAPE_M_1d0cf0bb23424d8baf91035f0955cd27_Connector1">
            <a:extLst>
              <a:ext uri="{FF2B5EF4-FFF2-40B4-BE49-F238E27FC236}">
                <a16:creationId xmlns:a16="http://schemas.microsoft.com/office/drawing/2014/main" id="{257454F8-A6FB-4FF6-8A44-A59F61A9F915}"/>
              </a:ext>
            </a:extLst>
          </p:cNvPr>
          <p:cNvCxnSpPr>
            <a:cxnSpLocks/>
          </p:cNvCxnSpPr>
          <p:nvPr>
            <p:custDataLst>
              <p:tags r:id="rId31"/>
            </p:custDataLst>
          </p:nvPr>
        </p:nvCxnSpPr>
        <p:spPr>
          <a:xfrm>
            <a:off x="9511686" y="4989974"/>
            <a:ext cx="2359" cy="414993"/>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OTLSHAPE_M_1d0cf0bb23424d8baf91035f0955cd27_Date">
            <a:extLst>
              <a:ext uri="{FF2B5EF4-FFF2-40B4-BE49-F238E27FC236}">
                <a16:creationId xmlns:a16="http://schemas.microsoft.com/office/drawing/2014/main" id="{02473713-A70C-4A97-8771-5B822672DF6C}"/>
              </a:ext>
            </a:extLst>
          </p:cNvPr>
          <p:cNvSpPr txBox="1"/>
          <p:nvPr>
            <p:custDataLst>
              <p:tags r:id="rId32"/>
            </p:custDataLst>
          </p:nvPr>
        </p:nvSpPr>
        <p:spPr>
          <a:xfrm>
            <a:off x="9327086" y="5407921"/>
            <a:ext cx="369202" cy="153888"/>
          </a:xfrm>
          <a:prstGeom prst="rect">
            <a:avLst/>
          </a:prstGeom>
          <a:noFill/>
        </p:spPr>
        <p:txBody>
          <a:bodyPr vert="horz" wrap="square" lIns="0" tIns="0" rIns="0" bIns="0" rtlCol="0" anchor="ctr" anchorCtr="0">
            <a:spAutoFit/>
          </a:bodyPr>
          <a:lstStyle/>
          <a:p>
            <a:pPr algn="ctr"/>
            <a:r>
              <a:rPr lang="en-US" sz="1000" spc="-6" dirty="0">
                <a:solidFill>
                  <a:srgbClr val="44546A"/>
                </a:solidFill>
                <a:latin typeface="Calibri" panose="020F0502020204030204" pitchFamily="34" charset="0"/>
              </a:rPr>
              <a:t>27 mar</a:t>
            </a:r>
          </a:p>
        </p:txBody>
      </p:sp>
      <p:sp>
        <p:nvSpPr>
          <p:cNvPr id="43" name="OTLSHAPE_M_1d0cf0bb23424d8baf91035f0955cd27_Title">
            <a:extLst>
              <a:ext uri="{FF2B5EF4-FFF2-40B4-BE49-F238E27FC236}">
                <a16:creationId xmlns:a16="http://schemas.microsoft.com/office/drawing/2014/main" id="{8711D9BB-ED61-4AD5-A1A9-34ACEB566C05}"/>
              </a:ext>
            </a:extLst>
          </p:cNvPr>
          <p:cNvSpPr txBox="1"/>
          <p:nvPr>
            <p:custDataLst>
              <p:tags r:id="rId33"/>
            </p:custDataLst>
          </p:nvPr>
        </p:nvSpPr>
        <p:spPr>
          <a:xfrm>
            <a:off x="8942873" y="5537972"/>
            <a:ext cx="1137626" cy="338554"/>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Recupero</a:t>
            </a:r>
            <a:r>
              <a:rPr lang="en-US" sz="1100" b="1" spc="-8" dirty="0">
                <a:solidFill>
                  <a:schemeClr val="dk1"/>
                </a:solidFill>
                <a:latin typeface="Calibri" panose="020F0502020204030204" pitchFamily="34" charset="0"/>
              </a:rPr>
              <a:t> dB</a:t>
            </a:r>
          </a:p>
          <a:p>
            <a:pPr algn="ctr"/>
            <a:r>
              <a:rPr lang="en-US" sz="1100" b="1" spc="-8" dirty="0" err="1">
                <a:solidFill>
                  <a:schemeClr val="dk1"/>
                </a:solidFill>
                <a:latin typeface="Calibri" panose="020F0502020204030204" pitchFamily="34" charset="0"/>
              </a:rPr>
              <a:t>Gestionale</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elezioni</a:t>
            </a:r>
            <a:endParaRPr lang="en-US" sz="1100" b="1" spc="-8" dirty="0">
              <a:solidFill>
                <a:schemeClr val="dk1"/>
              </a:solidFill>
              <a:latin typeface="Calibri" panose="020F0502020204030204" pitchFamily="34" charset="0"/>
            </a:endParaRPr>
          </a:p>
        </p:txBody>
      </p:sp>
      <p:sp>
        <p:nvSpPr>
          <p:cNvPr id="44" name="OTLSHAPE_M_1d0cf0bb23424d8baf91035f0955cd27_Shape">
            <a:extLst>
              <a:ext uri="{FF2B5EF4-FFF2-40B4-BE49-F238E27FC236}">
                <a16:creationId xmlns:a16="http://schemas.microsoft.com/office/drawing/2014/main" id="{80F71E4D-B7E3-4493-B3FF-B71291C4E0D2}"/>
              </a:ext>
            </a:extLst>
          </p:cNvPr>
          <p:cNvSpPr/>
          <p:nvPr>
            <p:custDataLst>
              <p:tags r:id="rId34"/>
            </p:custDataLst>
          </p:nvPr>
        </p:nvSpPr>
        <p:spPr>
          <a:xfrm>
            <a:off x="9418085" y="4989974"/>
            <a:ext cx="228600" cy="254000"/>
          </a:xfrm>
          <a:prstGeom prst="diamond">
            <a:avLst/>
          </a:prstGeom>
          <a:solidFill>
            <a:srgbClr val="0070C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1870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Segnaposto immagine 5">
            <a:extLst>
              <a:ext uri="{FF2B5EF4-FFF2-40B4-BE49-F238E27FC236}">
                <a16:creationId xmlns:a16="http://schemas.microsoft.com/office/drawing/2014/main" id="{DEE438AC-6846-41AB-B32A-008450F019A3}"/>
              </a:ext>
            </a:extLst>
          </p:cNvPr>
          <p:cNvPicPr>
            <a:picLocks noChangeAspect="1"/>
          </p:cNvPicPr>
          <p:nvPr/>
        </p:nvPicPr>
        <p:blipFill>
          <a:blip r:embed="rId3"/>
          <a:stretch>
            <a:fillRect/>
          </a:stretch>
        </p:blipFill>
        <p:spPr>
          <a:xfrm>
            <a:off x="6214710" y="1226993"/>
            <a:ext cx="5040312" cy="3121938"/>
          </a:xfrm>
          <a:prstGeom prst="rect">
            <a:avLst/>
          </a:prstGeom>
        </p:spPr>
      </p:pic>
      <p:sp>
        <p:nvSpPr>
          <p:cNvPr id="3" name="Titolo 2">
            <a:extLst>
              <a:ext uri="{FF2B5EF4-FFF2-40B4-BE49-F238E27FC236}">
                <a16:creationId xmlns:a16="http://schemas.microsoft.com/office/drawing/2014/main" id="{CD090FA8-C28E-4073-94C7-2526EA3F56AE}"/>
              </a:ext>
            </a:extLst>
          </p:cNvPr>
          <p:cNvSpPr txBox="1">
            <a:spLocks/>
          </p:cNvSpPr>
          <p:nvPr/>
        </p:nvSpPr>
        <p:spPr>
          <a:xfrm>
            <a:off x="769056" y="772885"/>
            <a:ext cx="10294055" cy="3471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FF0000"/>
                </a:solidFill>
              </a:rPr>
              <a:t>E LA PRIVACY?</a:t>
            </a:r>
          </a:p>
        </p:txBody>
      </p:sp>
      <p:sp>
        <p:nvSpPr>
          <p:cNvPr id="4" name="Sottotitolo 3">
            <a:extLst>
              <a:ext uri="{FF2B5EF4-FFF2-40B4-BE49-F238E27FC236}">
                <a16:creationId xmlns:a16="http://schemas.microsoft.com/office/drawing/2014/main" id="{04966E8C-BC83-4253-A146-50113875FB6A}"/>
              </a:ext>
            </a:extLst>
          </p:cNvPr>
          <p:cNvSpPr txBox="1">
            <a:spLocks/>
          </p:cNvSpPr>
          <p:nvPr/>
        </p:nvSpPr>
        <p:spPr>
          <a:xfrm>
            <a:off x="769056" y="1664525"/>
            <a:ext cx="4886879" cy="4035398"/>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it-IT" b="1" dirty="0">
                <a:latin typeface="Red Hat Display Black" panose="02010303040201060303"/>
                <a:ea typeface="Red Hat Display Black" panose="02010303040201060303" pitchFamily="2" charset="0"/>
                <a:cs typeface="Red Hat Display Black" panose="02010303040201060303" pitchFamily="2" charset="0"/>
              </a:rPr>
              <a:t>L’incidente ha richiesto un notevole impegno per la corretta gestione dei rapporti con il Garante. Le figure del DPO, del dirigente delegato Privacy, del dirigente dei Sistemi Informativi nonché RTD e dei comunicatori sono state molto importanti.</a:t>
            </a:r>
          </a:p>
          <a:p>
            <a:pPr algn="just">
              <a:lnSpc>
                <a:spcPct val="150000"/>
              </a:lnSpc>
            </a:pPr>
            <a:r>
              <a:rPr lang="it-IT" b="1" dirty="0">
                <a:latin typeface="Red Hat Display Black" panose="02010303040201060303"/>
                <a:ea typeface="Red Hat Display Black" panose="02010303040201060303" pitchFamily="2" charset="0"/>
                <a:cs typeface="Red Hat Display Black" panose="02010303040201060303" pitchFamily="2" charset="0"/>
              </a:rPr>
              <a:t>IL 20 agosto la gang </a:t>
            </a:r>
            <a:r>
              <a:rPr lang="it-IT" b="1" dirty="0" err="1">
                <a:latin typeface="Red Hat Display Black" panose="02010303040201060303"/>
                <a:ea typeface="Red Hat Display Black" panose="02010303040201060303" pitchFamily="2" charset="0"/>
                <a:cs typeface="Red Hat Display Black" panose="02010303040201060303" pitchFamily="2" charset="0"/>
              </a:rPr>
              <a:t>Rhysida</a:t>
            </a:r>
            <a:r>
              <a:rPr lang="it-IT" b="1" dirty="0">
                <a:latin typeface="Red Hat Display Black" panose="02010303040201060303"/>
                <a:ea typeface="Red Hat Display Black" panose="02010303040201060303" pitchFamily="2" charset="0"/>
                <a:cs typeface="Red Hat Display Black" panose="02010303040201060303" pitchFamily="2" charset="0"/>
              </a:rPr>
              <a:t>, a fronte del rifiuto di trattare per il pagamento di un riscatto, ha iniziato la pubblicazione (in tre tranche) di circa 1,6 TB di dati. Si è trattato della pubblicazione casuale di cartelle </a:t>
            </a:r>
            <a:r>
              <a:rPr lang="it-IT" b="1" dirty="0" err="1">
                <a:latin typeface="Red Hat Display Black" panose="02010303040201060303"/>
                <a:ea typeface="Red Hat Display Black" panose="02010303040201060303" pitchFamily="2" charset="0"/>
                <a:cs typeface="Red Hat Display Black" panose="02010303040201060303" pitchFamily="2" charset="0"/>
              </a:rPr>
              <a:t>esfiltrate</a:t>
            </a:r>
            <a:r>
              <a:rPr lang="it-IT" b="1" dirty="0">
                <a:latin typeface="Red Hat Display Black" panose="02010303040201060303"/>
                <a:ea typeface="Red Hat Display Black" panose="02010303040201060303" pitchFamily="2" charset="0"/>
                <a:cs typeface="Red Hat Display Black" panose="02010303040201060303" pitchFamily="2" charset="0"/>
              </a:rPr>
              <a:t> da differenti server e computer.</a:t>
            </a:r>
          </a:p>
          <a:p>
            <a:pPr algn="just">
              <a:lnSpc>
                <a:spcPct val="150000"/>
              </a:lnSpc>
            </a:pPr>
            <a:r>
              <a:rPr lang="it-IT" b="1" dirty="0">
                <a:latin typeface="Red Hat Display Black" panose="02010303040201060303"/>
              </a:rPr>
              <a:t>La pubblicazione ha creato un ulteriore livello di complessità nella gestione del rapporto con il Garante.</a:t>
            </a:r>
            <a:endParaRPr lang="it-IT" dirty="0">
              <a:latin typeface="Red Hat Display Black" panose="02010303040201060303"/>
            </a:endParaRPr>
          </a:p>
          <a:p>
            <a:pPr algn="just"/>
            <a:endParaRPr lang="it-IT" dirty="0">
              <a:latin typeface="Red Hat Display Medium" panose="02010303040201060303" pitchFamily="2" charset="0"/>
              <a:ea typeface="Red Hat Display Medium" panose="02010303040201060303" pitchFamily="2" charset="0"/>
              <a:cs typeface="Red Hat Display Medium" panose="02010303040201060303" pitchFamily="2" charset="0"/>
            </a:endParaRPr>
          </a:p>
        </p:txBody>
      </p:sp>
      <p:sp>
        <p:nvSpPr>
          <p:cNvPr id="5" name="Segnaposto numero diapositiva 5">
            <a:extLst>
              <a:ext uri="{FF2B5EF4-FFF2-40B4-BE49-F238E27FC236}">
                <a16:creationId xmlns:a16="http://schemas.microsoft.com/office/drawing/2014/main" id="{34CD585D-7707-41D3-B63A-65BA452FD474}"/>
              </a:ext>
            </a:extLst>
          </p:cNvPr>
          <p:cNvSpPr>
            <a:spLocks noGrp="1"/>
          </p:cNvSpPr>
          <p:nvPr>
            <p:ph type="sldNum" sz="quarter" idx="12"/>
          </p:nvPr>
        </p:nvSpPr>
        <p:spPr>
          <a:xfrm>
            <a:off x="601133" y="6097584"/>
            <a:ext cx="433339" cy="365125"/>
          </a:xfrm>
        </p:spPr>
        <p:txBody>
          <a:bodyPr/>
          <a:lstStyle>
            <a:lvl1pPr algn="l">
              <a:defRPr b="1" i="0">
                <a:solidFill>
                  <a:schemeClr val="accent1"/>
                </a:solidFill>
                <a:latin typeface="Red Hat Display Black" panose="02010303040201060303" pitchFamily="2" charset="0"/>
                <a:ea typeface="Red Hat Display Black" panose="02010303040201060303" pitchFamily="2" charset="0"/>
                <a:cs typeface="Red Hat Display Black" panose="02010303040201060303" pitchFamily="2" charset="0"/>
              </a:defRPr>
            </a:lvl1pPr>
          </a:lstStyle>
          <a:p>
            <a:fld id="{C02893A3-959C-6048-A7B1-A256149E846A}" type="slidenum">
              <a:rPr lang="it-IT" sz="1400" smtClean="0"/>
              <a:pPr/>
              <a:t>23</a:t>
            </a:fld>
            <a:endParaRPr lang="it-IT" sz="1400" dirty="0"/>
          </a:p>
        </p:txBody>
      </p:sp>
      <p:pic>
        <p:nvPicPr>
          <p:cNvPr id="6" name="Immagine 5">
            <a:extLst>
              <a:ext uri="{FF2B5EF4-FFF2-40B4-BE49-F238E27FC236}">
                <a16:creationId xmlns:a16="http://schemas.microsoft.com/office/drawing/2014/main" id="{BFC3EDC4-1C14-450F-A905-74CD6E8B815A}"/>
              </a:ext>
            </a:extLst>
          </p:cNvPr>
          <p:cNvPicPr>
            <a:picLocks noChangeAspect="1"/>
          </p:cNvPicPr>
          <p:nvPr/>
        </p:nvPicPr>
        <p:blipFill>
          <a:blip r:embed="rId4"/>
          <a:stretch>
            <a:fillRect/>
          </a:stretch>
        </p:blipFill>
        <p:spPr>
          <a:xfrm>
            <a:off x="6214708" y="3478537"/>
            <a:ext cx="5040313" cy="2447925"/>
          </a:xfrm>
          <a:prstGeom prst="rect">
            <a:avLst/>
          </a:prstGeom>
        </p:spPr>
      </p:pic>
    </p:spTree>
    <p:extLst>
      <p:ext uri="{BB962C8B-B14F-4D97-AF65-F5344CB8AC3E}">
        <p14:creationId xmlns:p14="http://schemas.microsoft.com/office/powerpoint/2010/main" val="2615745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83">
            <a:lum/>
          </a:blip>
          <a:srcRect/>
          <a:stretch>
            <a:fillRect/>
          </a:stretch>
        </a:blipFill>
        <a:effectLst/>
      </p:bgPr>
    </p:bg>
    <p:spTree>
      <p:nvGrpSpPr>
        <p:cNvPr id="1" name=""/>
        <p:cNvGrpSpPr/>
        <p:nvPr/>
      </p:nvGrpSpPr>
      <p:grpSpPr>
        <a:xfrm>
          <a:off x="0" y="0"/>
          <a:ext cx="0" cy="0"/>
          <a:chOff x="0" y="0"/>
          <a:chExt cx="0" cy="0"/>
        </a:xfrm>
      </p:grpSpPr>
      <p:cxnSp>
        <p:nvCxnSpPr>
          <p:cNvPr id="2" name="OTLSHAPE_M_4298d59017d340f39c7e0ca78ccf369c_Connector1">
            <a:extLst>
              <a:ext uri="{FF2B5EF4-FFF2-40B4-BE49-F238E27FC236}">
                <a16:creationId xmlns:a16="http://schemas.microsoft.com/office/drawing/2014/main" id="{B4F992AF-012D-4CE6-B412-4ACDD3E2BA4C}"/>
              </a:ext>
            </a:extLst>
          </p:cNvPr>
          <p:cNvCxnSpPr/>
          <p:nvPr>
            <p:custDataLst>
              <p:tags r:id="rId1"/>
            </p:custDataLst>
          </p:nvPr>
        </p:nvCxnSpPr>
        <p:spPr>
          <a:xfrm>
            <a:off x="950651" y="2207178"/>
            <a:ext cx="0" cy="579543"/>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OTLSHAPE_M_3c73529537f24b0ca1161d68d29f5d30_Connector1">
            <a:extLst>
              <a:ext uri="{FF2B5EF4-FFF2-40B4-BE49-F238E27FC236}">
                <a16:creationId xmlns:a16="http://schemas.microsoft.com/office/drawing/2014/main" id="{5F6D16D1-3340-4779-A258-B5B4F1067958}"/>
              </a:ext>
            </a:extLst>
          </p:cNvPr>
          <p:cNvCxnSpPr>
            <a:cxnSpLocks/>
            <a:stCxn id="24" idx="2"/>
          </p:cNvCxnSpPr>
          <p:nvPr>
            <p:custDataLst>
              <p:tags r:id="rId2"/>
            </p:custDataLst>
          </p:nvPr>
        </p:nvCxnSpPr>
        <p:spPr>
          <a:xfrm flipH="1">
            <a:off x="1295154" y="1891274"/>
            <a:ext cx="0" cy="899159"/>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OTLSHAPE_TB_00000000000000000000000000000000_ScaleContainer">
            <a:extLst>
              <a:ext uri="{FF2B5EF4-FFF2-40B4-BE49-F238E27FC236}">
                <a16:creationId xmlns:a16="http://schemas.microsoft.com/office/drawing/2014/main" id="{69A68FC1-9DFB-491B-B959-01BE25D63AFD}"/>
              </a:ext>
            </a:extLst>
          </p:cNvPr>
          <p:cNvSpPr/>
          <p:nvPr>
            <p:custDataLst>
              <p:tags r:id="rId3"/>
            </p:custDataLst>
          </p:nvPr>
        </p:nvSpPr>
        <p:spPr>
          <a:xfrm>
            <a:off x="862445" y="2850221"/>
            <a:ext cx="10337800" cy="381000"/>
          </a:xfrm>
          <a:prstGeom prst="rect">
            <a:avLst/>
          </a:prstGeom>
          <a:gradFill flip="none" rotWithShape="1">
            <a:gsLst>
              <a:gs pos="0">
                <a:srgbClr val="1F497D"/>
              </a:gs>
              <a:gs pos="100000">
                <a:srgbClr val="1F497D"/>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TLSHAPE_TB_00000000000000000000000000000000_TimescaleInterval1">
            <a:extLst>
              <a:ext uri="{FF2B5EF4-FFF2-40B4-BE49-F238E27FC236}">
                <a16:creationId xmlns:a16="http://schemas.microsoft.com/office/drawing/2014/main" id="{772562D8-AFFE-4361-9E72-45662F33E945}"/>
              </a:ext>
            </a:extLst>
          </p:cNvPr>
          <p:cNvSpPr txBox="1"/>
          <p:nvPr>
            <p:custDataLst>
              <p:tags r:id="rId4"/>
            </p:custDataLst>
          </p:nvPr>
        </p:nvSpPr>
        <p:spPr>
          <a:xfrm>
            <a:off x="925945" y="2947694"/>
            <a:ext cx="203200"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Lug</a:t>
            </a:r>
          </a:p>
        </p:txBody>
      </p:sp>
      <p:sp>
        <p:nvSpPr>
          <p:cNvPr id="6" name="OTLSHAPE_TB_00000000000000000000000000000000_TimescaleInterval8">
            <a:extLst>
              <a:ext uri="{FF2B5EF4-FFF2-40B4-BE49-F238E27FC236}">
                <a16:creationId xmlns:a16="http://schemas.microsoft.com/office/drawing/2014/main" id="{5A3208F3-35DB-4607-B94D-3CCAA83AB8BF}"/>
              </a:ext>
            </a:extLst>
          </p:cNvPr>
          <p:cNvSpPr txBox="1"/>
          <p:nvPr>
            <p:custDataLst>
              <p:tags r:id="rId5"/>
            </p:custDataLst>
          </p:nvPr>
        </p:nvSpPr>
        <p:spPr>
          <a:xfrm>
            <a:off x="2616932" y="2963002"/>
            <a:ext cx="241300"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Ago</a:t>
            </a:r>
          </a:p>
        </p:txBody>
      </p:sp>
      <p:sp>
        <p:nvSpPr>
          <p:cNvPr id="7" name="OTLSHAPE_TB_00000000000000000000000000000000_TimescaleInterval9">
            <a:extLst>
              <a:ext uri="{FF2B5EF4-FFF2-40B4-BE49-F238E27FC236}">
                <a16:creationId xmlns:a16="http://schemas.microsoft.com/office/drawing/2014/main" id="{825D7ABA-FFB3-4CD7-8AE0-C311AB15FDD0}"/>
              </a:ext>
            </a:extLst>
          </p:cNvPr>
          <p:cNvSpPr txBox="1"/>
          <p:nvPr>
            <p:custDataLst>
              <p:tags r:id="rId6"/>
            </p:custDataLst>
          </p:nvPr>
        </p:nvSpPr>
        <p:spPr>
          <a:xfrm>
            <a:off x="5193250" y="2955931"/>
            <a:ext cx="228600" cy="186055"/>
          </a:xfrm>
          <a:prstGeom prst="rect">
            <a:avLst/>
          </a:prstGeom>
          <a:noFill/>
        </p:spPr>
        <p:txBody>
          <a:bodyPr vert="horz" wrap="none" lIns="0" tIns="0" rIns="0" bIns="0" rtlCol="0" anchor="ctr" anchorCtr="0">
            <a:noAutofit/>
          </a:bodyPr>
          <a:lstStyle/>
          <a:p>
            <a:r>
              <a:rPr lang="en-US" sz="1200" spc="-18" dirty="0">
                <a:solidFill>
                  <a:schemeClr val="lt1"/>
                </a:solidFill>
                <a:latin typeface="Calibri" panose="020F0502020204030204" pitchFamily="34" charset="0"/>
              </a:rPr>
              <a:t>Set</a:t>
            </a:r>
          </a:p>
        </p:txBody>
      </p:sp>
      <p:sp>
        <p:nvSpPr>
          <p:cNvPr id="8" name="OTLSHAPE_TB_00000000000000000000000000000000_TimescaleInterval10">
            <a:extLst>
              <a:ext uri="{FF2B5EF4-FFF2-40B4-BE49-F238E27FC236}">
                <a16:creationId xmlns:a16="http://schemas.microsoft.com/office/drawing/2014/main" id="{3A18C2FC-945A-4534-A87C-A20BC15AA292}"/>
              </a:ext>
            </a:extLst>
          </p:cNvPr>
          <p:cNvSpPr txBox="1"/>
          <p:nvPr>
            <p:custDataLst>
              <p:tags r:id="rId7"/>
            </p:custDataLst>
          </p:nvPr>
        </p:nvSpPr>
        <p:spPr>
          <a:xfrm>
            <a:off x="7795534" y="2956679"/>
            <a:ext cx="211148" cy="186055"/>
          </a:xfrm>
          <a:prstGeom prst="rect">
            <a:avLst/>
          </a:prstGeom>
          <a:noFill/>
        </p:spPr>
        <p:txBody>
          <a:bodyPr vert="horz" wrap="none" lIns="0" tIns="0" rIns="0" bIns="0" rtlCol="0" anchor="ctr" anchorCtr="0">
            <a:noAutofit/>
          </a:bodyPr>
          <a:lstStyle/>
          <a:p>
            <a:r>
              <a:rPr lang="en-US" sz="1200" spc="-22" dirty="0">
                <a:solidFill>
                  <a:schemeClr val="lt1"/>
                </a:solidFill>
                <a:latin typeface="Calibri" panose="020F0502020204030204" pitchFamily="34" charset="0"/>
              </a:rPr>
              <a:t>Ott</a:t>
            </a:r>
          </a:p>
        </p:txBody>
      </p:sp>
      <p:cxnSp>
        <p:nvCxnSpPr>
          <p:cNvPr id="9" name="OTLSHAPE_TB_00000000000000000000000000000000_Separator1">
            <a:extLst>
              <a:ext uri="{FF2B5EF4-FFF2-40B4-BE49-F238E27FC236}">
                <a16:creationId xmlns:a16="http://schemas.microsoft.com/office/drawing/2014/main" id="{5293F501-B3A5-4285-BC8F-6C932E87F20B}"/>
              </a:ext>
            </a:extLst>
          </p:cNvPr>
          <p:cNvCxnSpPr/>
          <p:nvPr>
            <p:custDataLst>
              <p:tags r:id="rId8"/>
            </p:custDataLst>
          </p:nvPr>
        </p:nvCxnSpPr>
        <p:spPr>
          <a:xfrm>
            <a:off x="1739386" y="2913721"/>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OTLSHAPE_TB_00000000000000000000000000000000_Separator2">
            <a:extLst>
              <a:ext uri="{FF2B5EF4-FFF2-40B4-BE49-F238E27FC236}">
                <a16:creationId xmlns:a16="http://schemas.microsoft.com/office/drawing/2014/main" id="{0ED5BC86-FF1C-44DD-A68C-5F5D9B3F625F}"/>
              </a:ext>
            </a:extLst>
          </p:cNvPr>
          <p:cNvCxnSpPr/>
          <p:nvPr>
            <p:custDataLst>
              <p:tags r:id="rId9"/>
            </p:custDataLst>
          </p:nvPr>
        </p:nvCxnSpPr>
        <p:spPr>
          <a:xfrm>
            <a:off x="2531461" y="2913721"/>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OTLSHAPE_TB_00000000000000000000000000000000_Separator3">
            <a:extLst>
              <a:ext uri="{FF2B5EF4-FFF2-40B4-BE49-F238E27FC236}">
                <a16:creationId xmlns:a16="http://schemas.microsoft.com/office/drawing/2014/main" id="{07A6FE98-3CF9-4746-B02D-0E80E215801D}"/>
              </a:ext>
            </a:extLst>
          </p:cNvPr>
          <p:cNvCxnSpPr/>
          <p:nvPr>
            <p:custDataLst>
              <p:tags r:id="rId10"/>
            </p:custDataLst>
          </p:nvPr>
        </p:nvCxnSpPr>
        <p:spPr>
          <a:xfrm>
            <a:off x="3408402" y="2913721"/>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OTLSHAPE_TB_00000000000000000000000000000000_Separator4">
            <a:extLst>
              <a:ext uri="{FF2B5EF4-FFF2-40B4-BE49-F238E27FC236}">
                <a16:creationId xmlns:a16="http://schemas.microsoft.com/office/drawing/2014/main" id="{55F1190C-9DEF-4923-9814-268F43889072}"/>
              </a:ext>
            </a:extLst>
          </p:cNvPr>
          <p:cNvCxnSpPr/>
          <p:nvPr>
            <p:custDataLst>
              <p:tags r:id="rId11"/>
            </p:custDataLst>
          </p:nvPr>
        </p:nvCxnSpPr>
        <p:spPr>
          <a:xfrm>
            <a:off x="4257054" y="2913721"/>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OTLSHAPE_TB_00000000000000000000000000000000_Separator5">
            <a:extLst>
              <a:ext uri="{FF2B5EF4-FFF2-40B4-BE49-F238E27FC236}">
                <a16:creationId xmlns:a16="http://schemas.microsoft.com/office/drawing/2014/main" id="{AF397853-6970-4AAE-8660-03A310D7F98A}"/>
              </a:ext>
            </a:extLst>
          </p:cNvPr>
          <p:cNvCxnSpPr/>
          <p:nvPr>
            <p:custDataLst>
              <p:tags r:id="rId12"/>
            </p:custDataLst>
          </p:nvPr>
        </p:nvCxnSpPr>
        <p:spPr>
          <a:xfrm>
            <a:off x="5133995" y="2913721"/>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OTLSHAPE_TB_00000000000000000000000000000000_Separator6">
            <a:extLst>
              <a:ext uri="{FF2B5EF4-FFF2-40B4-BE49-F238E27FC236}">
                <a16:creationId xmlns:a16="http://schemas.microsoft.com/office/drawing/2014/main" id="{83E04723-FB40-4C82-978C-C9042B9DDF2B}"/>
              </a:ext>
            </a:extLst>
          </p:cNvPr>
          <p:cNvCxnSpPr/>
          <p:nvPr>
            <p:custDataLst>
              <p:tags r:id="rId13"/>
            </p:custDataLst>
          </p:nvPr>
        </p:nvCxnSpPr>
        <p:spPr>
          <a:xfrm>
            <a:off x="5982647" y="2913721"/>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OTLSHAPE_TB_00000000000000000000000000000000_Separator7">
            <a:extLst>
              <a:ext uri="{FF2B5EF4-FFF2-40B4-BE49-F238E27FC236}">
                <a16:creationId xmlns:a16="http://schemas.microsoft.com/office/drawing/2014/main" id="{62CD9E41-5CF4-46D5-A00C-30D2707E0E10}"/>
              </a:ext>
            </a:extLst>
          </p:cNvPr>
          <p:cNvCxnSpPr/>
          <p:nvPr>
            <p:custDataLst>
              <p:tags r:id="rId14"/>
            </p:custDataLst>
          </p:nvPr>
        </p:nvCxnSpPr>
        <p:spPr>
          <a:xfrm>
            <a:off x="6859588" y="2913721"/>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OTLSHAPE_TB_00000000000000000000000000000000_Separator8">
            <a:extLst>
              <a:ext uri="{FF2B5EF4-FFF2-40B4-BE49-F238E27FC236}">
                <a16:creationId xmlns:a16="http://schemas.microsoft.com/office/drawing/2014/main" id="{56F6B4F7-9F5E-4177-A2CA-7453449FAFB9}"/>
              </a:ext>
            </a:extLst>
          </p:cNvPr>
          <p:cNvCxnSpPr/>
          <p:nvPr>
            <p:custDataLst>
              <p:tags r:id="rId15"/>
            </p:custDataLst>
          </p:nvPr>
        </p:nvCxnSpPr>
        <p:spPr>
          <a:xfrm>
            <a:off x="7736529" y="2913721"/>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OTLSHAPE_TB_00000000000000000000000000000000_Separator9">
            <a:extLst>
              <a:ext uri="{FF2B5EF4-FFF2-40B4-BE49-F238E27FC236}">
                <a16:creationId xmlns:a16="http://schemas.microsoft.com/office/drawing/2014/main" id="{C6FE6A7E-3F0E-4699-9B3C-6DFEE8F5341B}"/>
              </a:ext>
            </a:extLst>
          </p:cNvPr>
          <p:cNvCxnSpPr/>
          <p:nvPr>
            <p:custDataLst>
              <p:tags r:id="rId16"/>
            </p:custDataLst>
          </p:nvPr>
        </p:nvCxnSpPr>
        <p:spPr>
          <a:xfrm>
            <a:off x="8585181" y="2913721"/>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OTLSHAPE_TB_00000000000000000000000000000000_Separator10">
            <a:extLst>
              <a:ext uri="{FF2B5EF4-FFF2-40B4-BE49-F238E27FC236}">
                <a16:creationId xmlns:a16="http://schemas.microsoft.com/office/drawing/2014/main" id="{8ACB06E3-25AC-45AD-A133-02F3FD34F539}"/>
              </a:ext>
            </a:extLst>
          </p:cNvPr>
          <p:cNvCxnSpPr/>
          <p:nvPr>
            <p:custDataLst>
              <p:tags r:id="rId17"/>
            </p:custDataLst>
          </p:nvPr>
        </p:nvCxnSpPr>
        <p:spPr>
          <a:xfrm>
            <a:off x="9462121" y="2913721"/>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OTLSHAPE_M_4298d59017d340f39c7e0ca78ccf369c_Shape">
            <a:extLst>
              <a:ext uri="{FF2B5EF4-FFF2-40B4-BE49-F238E27FC236}">
                <a16:creationId xmlns:a16="http://schemas.microsoft.com/office/drawing/2014/main" id="{F8E48E17-6613-47B9-813E-A406C80FA702}"/>
              </a:ext>
            </a:extLst>
          </p:cNvPr>
          <p:cNvSpPr/>
          <p:nvPr>
            <p:custDataLst>
              <p:tags r:id="rId18"/>
            </p:custDataLst>
          </p:nvPr>
        </p:nvSpPr>
        <p:spPr>
          <a:xfrm flipV="1">
            <a:off x="836351" y="2659721"/>
            <a:ext cx="228600" cy="254000"/>
          </a:xfrm>
          <a:prstGeom prst="triangle">
            <a:avLst/>
          </a:prstGeom>
          <a:solidFill>
            <a:srgbClr val="C0000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TLSHAPE_M_3c73529537f24b0ca1161d68d29f5d30_Shape">
            <a:extLst>
              <a:ext uri="{FF2B5EF4-FFF2-40B4-BE49-F238E27FC236}">
                <a16:creationId xmlns:a16="http://schemas.microsoft.com/office/drawing/2014/main" id="{4A31A9D3-BCD2-498C-B737-55D48D736B11}"/>
              </a:ext>
            </a:extLst>
          </p:cNvPr>
          <p:cNvSpPr/>
          <p:nvPr>
            <p:custDataLst>
              <p:tags r:id="rId19"/>
            </p:custDataLst>
          </p:nvPr>
        </p:nvSpPr>
        <p:spPr>
          <a:xfrm>
            <a:off x="1180854" y="2663433"/>
            <a:ext cx="228600" cy="254000"/>
          </a:xfrm>
          <a:prstGeom prst="diamond">
            <a:avLst/>
          </a:prstGeom>
          <a:solidFill>
            <a:srgbClr val="0070C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TLSHAPE_M_4298d59017d340f39c7e0ca78ccf369c_Title">
            <a:extLst>
              <a:ext uri="{FF2B5EF4-FFF2-40B4-BE49-F238E27FC236}">
                <a16:creationId xmlns:a16="http://schemas.microsoft.com/office/drawing/2014/main" id="{AA0B8B3B-DDEB-4616-BE7A-8AF82BD62A55}"/>
              </a:ext>
            </a:extLst>
          </p:cNvPr>
          <p:cNvSpPr txBox="1"/>
          <p:nvPr>
            <p:custDataLst>
              <p:tags r:id="rId20"/>
            </p:custDataLst>
          </p:nvPr>
        </p:nvSpPr>
        <p:spPr>
          <a:xfrm>
            <a:off x="700291" y="1844155"/>
            <a:ext cx="542439" cy="169277"/>
          </a:xfrm>
          <a:prstGeom prst="rect">
            <a:avLst/>
          </a:prstGeom>
          <a:noFill/>
        </p:spPr>
        <p:txBody>
          <a:bodyPr vert="horz" wrap="square" lIns="0" tIns="0" rIns="0" bIns="0" rtlCol="0" anchor="ctr" anchorCtr="0">
            <a:spAutoFit/>
          </a:bodyPr>
          <a:lstStyle/>
          <a:p>
            <a:pPr algn="ctr"/>
            <a:r>
              <a:rPr lang="en-US" sz="1100" b="1" spc="-12" dirty="0" err="1">
                <a:solidFill>
                  <a:schemeClr val="dk1"/>
                </a:solidFill>
                <a:latin typeface="Calibri" panose="020F0502020204030204" pitchFamily="34" charset="0"/>
              </a:rPr>
              <a:t>Incidente</a:t>
            </a:r>
            <a:endParaRPr lang="en-US" sz="1100" b="1" spc="-12" dirty="0">
              <a:solidFill>
                <a:schemeClr val="dk1"/>
              </a:solidFill>
              <a:latin typeface="Calibri" panose="020F0502020204030204" pitchFamily="34" charset="0"/>
            </a:endParaRPr>
          </a:p>
        </p:txBody>
      </p:sp>
      <p:sp>
        <p:nvSpPr>
          <p:cNvPr id="22" name="OTLSHAPE_M_4298d59017d340f39c7e0ca78ccf369c_Date">
            <a:extLst>
              <a:ext uri="{FF2B5EF4-FFF2-40B4-BE49-F238E27FC236}">
                <a16:creationId xmlns:a16="http://schemas.microsoft.com/office/drawing/2014/main" id="{AF26D473-EE83-4D43-9F67-D5730E71724B}"/>
              </a:ext>
            </a:extLst>
          </p:cNvPr>
          <p:cNvSpPr txBox="1"/>
          <p:nvPr>
            <p:custDataLst>
              <p:tags r:id="rId21"/>
            </p:custDataLst>
          </p:nvPr>
        </p:nvSpPr>
        <p:spPr>
          <a:xfrm>
            <a:off x="787878" y="2027321"/>
            <a:ext cx="396875" cy="153888"/>
          </a:xfrm>
          <a:prstGeom prst="rect">
            <a:avLst/>
          </a:prstGeom>
          <a:noFill/>
        </p:spPr>
        <p:txBody>
          <a:bodyPr vert="horz" wrap="square" lIns="0" tIns="0" rIns="0" bIns="0" rtlCol="0" anchor="ctr" anchorCtr="0">
            <a:spAutoFit/>
          </a:bodyPr>
          <a:lstStyle/>
          <a:p>
            <a:pPr algn="ctr"/>
            <a:r>
              <a:rPr lang="en-US" sz="1000" spc="-6" dirty="0">
                <a:solidFill>
                  <a:srgbClr val="44546A"/>
                </a:solidFill>
                <a:latin typeface="Calibri" panose="020F0502020204030204" pitchFamily="34" charset="0"/>
              </a:rPr>
              <a:t>12 Lug</a:t>
            </a:r>
          </a:p>
        </p:txBody>
      </p:sp>
      <p:sp>
        <p:nvSpPr>
          <p:cNvPr id="23" name="OTLSHAPE_M_3c73529537f24b0ca1161d68d29f5d30_Title">
            <a:extLst>
              <a:ext uri="{FF2B5EF4-FFF2-40B4-BE49-F238E27FC236}">
                <a16:creationId xmlns:a16="http://schemas.microsoft.com/office/drawing/2014/main" id="{B972351A-04F1-4D80-8B1B-AA72C4916994}"/>
              </a:ext>
            </a:extLst>
          </p:cNvPr>
          <p:cNvSpPr txBox="1"/>
          <p:nvPr>
            <p:custDataLst>
              <p:tags r:id="rId22"/>
            </p:custDataLst>
          </p:nvPr>
        </p:nvSpPr>
        <p:spPr>
          <a:xfrm>
            <a:off x="955106" y="1571390"/>
            <a:ext cx="685800" cy="170519"/>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preliminare</a:t>
            </a:r>
            <a:endParaRPr lang="en-US" sz="1100" b="1" spc="-8" dirty="0">
              <a:solidFill>
                <a:schemeClr val="dk1"/>
              </a:solidFill>
              <a:latin typeface="Calibri" panose="020F0502020204030204" pitchFamily="34" charset="0"/>
            </a:endParaRPr>
          </a:p>
        </p:txBody>
      </p:sp>
      <p:sp>
        <p:nvSpPr>
          <p:cNvPr id="24" name="OTLSHAPE_M_3c73529537f24b0ca1161d68d29f5d30_Date">
            <a:extLst>
              <a:ext uri="{FF2B5EF4-FFF2-40B4-BE49-F238E27FC236}">
                <a16:creationId xmlns:a16="http://schemas.microsoft.com/office/drawing/2014/main" id="{FB0D6971-B06F-4043-A430-6D331EAB7503}"/>
              </a:ext>
            </a:extLst>
          </p:cNvPr>
          <p:cNvSpPr txBox="1"/>
          <p:nvPr>
            <p:custDataLst>
              <p:tags r:id="rId23"/>
            </p:custDataLst>
          </p:nvPr>
        </p:nvSpPr>
        <p:spPr>
          <a:xfrm>
            <a:off x="1149117" y="1736249"/>
            <a:ext cx="355600" cy="155025"/>
          </a:xfrm>
          <a:prstGeom prst="rect">
            <a:avLst/>
          </a:prstGeom>
          <a:noFill/>
        </p:spPr>
        <p:txBody>
          <a:bodyPr vert="horz" wrap="square" lIns="0" tIns="0" rIns="0" bIns="0" rtlCol="0" anchor="ctr" anchorCtr="0">
            <a:spAutoFit/>
          </a:bodyPr>
          <a:lstStyle/>
          <a:p>
            <a:pPr algn="ctr"/>
            <a:r>
              <a:rPr lang="en-US" sz="1000" spc="-8" dirty="0">
                <a:solidFill>
                  <a:srgbClr val="44546A"/>
                </a:solidFill>
                <a:latin typeface="Calibri" panose="020F0502020204030204" pitchFamily="34" charset="0"/>
              </a:rPr>
              <a:t>13 Lug</a:t>
            </a:r>
          </a:p>
        </p:txBody>
      </p:sp>
      <p:sp>
        <p:nvSpPr>
          <p:cNvPr id="25" name="OTLSHAPE_TB_00000000000000000000000000000000_TimescaleInterval11">
            <a:extLst>
              <a:ext uri="{FF2B5EF4-FFF2-40B4-BE49-F238E27FC236}">
                <a16:creationId xmlns:a16="http://schemas.microsoft.com/office/drawing/2014/main" id="{FD1A3E70-F88B-444E-90B5-CD83850499C0}"/>
              </a:ext>
            </a:extLst>
          </p:cNvPr>
          <p:cNvSpPr txBox="1"/>
          <p:nvPr>
            <p:custDataLst>
              <p:tags r:id="rId24"/>
            </p:custDataLst>
          </p:nvPr>
        </p:nvSpPr>
        <p:spPr>
          <a:xfrm>
            <a:off x="10426434" y="2948287"/>
            <a:ext cx="243978"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Nov</a:t>
            </a:r>
          </a:p>
        </p:txBody>
      </p:sp>
      <p:cxnSp>
        <p:nvCxnSpPr>
          <p:cNvPr id="26" name="OTLSHAPE_TB_00000000000000000000000000000000_Separator10">
            <a:extLst>
              <a:ext uri="{FF2B5EF4-FFF2-40B4-BE49-F238E27FC236}">
                <a16:creationId xmlns:a16="http://schemas.microsoft.com/office/drawing/2014/main" id="{A37C3333-BC4A-499E-BE81-ABC3113EC378}"/>
              </a:ext>
            </a:extLst>
          </p:cNvPr>
          <p:cNvCxnSpPr/>
          <p:nvPr>
            <p:custDataLst>
              <p:tags r:id="rId25"/>
            </p:custDataLst>
          </p:nvPr>
        </p:nvCxnSpPr>
        <p:spPr>
          <a:xfrm>
            <a:off x="10362933" y="291431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OTLSHAPE_M_1d0cf0bb23424d8baf91035f0955cd27_Connector1">
            <a:extLst>
              <a:ext uri="{FF2B5EF4-FFF2-40B4-BE49-F238E27FC236}">
                <a16:creationId xmlns:a16="http://schemas.microsoft.com/office/drawing/2014/main" id="{AE85AEDF-0541-4665-A8FF-A0497D242FF0}"/>
              </a:ext>
            </a:extLst>
          </p:cNvPr>
          <p:cNvCxnSpPr>
            <a:cxnSpLocks/>
            <a:endCxn id="30" idx="0"/>
          </p:cNvCxnSpPr>
          <p:nvPr>
            <p:custDataLst>
              <p:tags r:id="rId26"/>
            </p:custDataLst>
          </p:nvPr>
        </p:nvCxnSpPr>
        <p:spPr>
          <a:xfrm>
            <a:off x="4270906" y="3412778"/>
            <a:ext cx="0" cy="403342"/>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OTLSHAPE_M_1d0cf0bb23424d8baf91035f0955cd27_Shape">
            <a:extLst>
              <a:ext uri="{FF2B5EF4-FFF2-40B4-BE49-F238E27FC236}">
                <a16:creationId xmlns:a16="http://schemas.microsoft.com/office/drawing/2014/main" id="{82B38E21-7187-4F16-8311-D44B341AD580}"/>
              </a:ext>
            </a:extLst>
          </p:cNvPr>
          <p:cNvSpPr/>
          <p:nvPr>
            <p:custDataLst>
              <p:tags r:id="rId27"/>
            </p:custDataLst>
          </p:nvPr>
        </p:nvSpPr>
        <p:spPr>
          <a:xfrm>
            <a:off x="4156606" y="3158778"/>
            <a:ext cx="228600" cy="254000"/>
          </a:xfrm>
          <a:prstGeom prst="diamond">
            <a:avLst/>
          </a:prstGeom>
          <a:solidFill>
            <a:srgbClr val="FF000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TLSHAPE_M_1d0cf0bb23424d8baf91035f0955cd27_Title">
            <a:extLst>
              <a:ext uri="{FF2B5EF4-FFF2-40B4-BE49-F238E27FC236}">
                <a16:creationId xmlns:a16="http://schemas.microsoft.com/office/drawing/2014/main" id="{2C3930F7-EFBA-4AA6-B923-A98531953E9A}"/>
              </a:ext>
            </a:extLst>
          </p:cNvPr>
          <p:cNvSpPr txBox="1"/>
          <p:nvPr>
            <p:custDataLst>
              <p:tags r:id="rId28"/>
            </p:custDataLst>
          </p:nvPr>
        </p:nvSpPr>
        <p:spPr>
          <a:xfrm>
            <a:off x="3876201" y="3959514"/>
            <a:ext cx="863095" cy="169277"/>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Pubblicazione</a:t>
            </a:r>
            <a:endParaRPr lang="en-US" sz="1100" b="1" spc="-8" dirty="0">
              <a:solidFill>
                <a:schemeClr val="dk1"/>
              </a:solidFill>
              <a:latin typeface="Calibri" panose="020F0502020204030204" pitchFamily="34" charset="0"/>
            </a:endParaRPr>
          </a:p>
        </p:txBody>
      </p:sp>
      <p:sp>
        <p:nvSpPr>
          <p:cNvPr id="30" name="OTLSHAPE_M_1d0cf0bb23424d8baf91035f0955cd27_Date">
            <a:extLst>
              <a:ext uri="{FF2B5EF4-FFF2-40B4-BE49-F238E27FC236}">
                <a16:creationId xmlns:a16="http://schemas.microsoft.com/office/drawing/2014/main" id="{13D1D51F-BB60-4519-89D8-538D50857DE2}"/>
              </a:ext>
            </a:extLst>
          </p:cNvPr>
          <p:cNvSpPr txBox="1"/>
          <p:nvPr>
            <p:custDataLst>
              <p:tags r:id="rId29"/>
            </p:custDataLst>
          </p:nvPr>
        </p:nvSpPr>
        <p:spPr>
          <a:xfrm>
            <a:off x="4086305" y="3816120"/>
            <a:ext cx="369202" cy="153888"/>
          </a:xfrm>
          <a:prstGeom prst="rect">
            <a:avLst/>
          </a:prstGeom>
          <a:noFill/>
        </p:spPr>
        <p:txBody>
          <a:bodyPr vert="horz" wrap="square" lIns="0" tIns="0" rIns="0" bIns="0" rtlCol="0" anchor="ctr" anchorCtr="0">
            <a:spAutoFit/>
          </a:bodyPr>
          <a:lstStyle/>
          <a:p>
            <a:pPr algn="ctr"/>
            <a:r>
              <a:rPr lang="en-US" sz="1000" spc="-6" dirty="0">
                <a:solidFill>
                  <a:srgbClr val="44546A"/>
                </a:solidFill>
                <a:latin typeface="Calibri" panose="020F0502020204030204" pitchFamily="34" charset="0"/>
              </a:rPr>
              <a:t>20 Ago</a:t>
            </a:r>
          </a:p>
        </p:txBody>
      </p:sp>
      <p:sp>
        <p:nvSpPr>
          <p:cNvPr id="31" name="OTLSHAPE_TB_00000000000000000000000000000000_ScaleContainer">
            <a:extLst>
              <a:ext uri="{FF2B5EF4-FFF2-40B4-BE49-F238E27FC236}">
                <a16:creationId xmlns:a16="http://schemas.microsoft.com/office/drawing/2014/main" id="{313B2BEC-93D2-47C5-9F51-EEEDD771B39C}"/>
              </a:ext>
            </a:extLst>
          </p:cNvPr>
          <p:cNvSpPr/>
          <p:nvPr>
            <p:custDataLst>
              <p:tags r:id="rId30"/>
            </p:custDataLst>
          </p:nvPr>
        </p:nvSpPr>
        <p:spPr>
          <a:xfrm>
            <a:off x="862445" y="4893534"/>
            <a:ext cx="10337800" cy="381000"/>
          </a:xfrm>
          <a:prstGeom prst="rect">
            <a:avLst/>
          </a:prstGeom>
          <a:gradFill flip="none" rotWithShape="1">
            <a:gsLst>
              <a:gs pos="0">
                <a:srgbClr val="1F497D"/>
              </a:gs>
              <a:gs pos="100000">
                <a:srgbClr val="1F497D"/>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TLSHAPE_TB_00000000000000000000000000000000_TimescaleInterval8">
            <a:extLst>
              <a:ext uri="{FF2B5EF4-FFF2-40B4-BE49-F238E27FC236}">
                <a16:creationId xmlns:a16="http://schemas.microsoft.com/office/drawing/2014/main" id="{E3D8E4FF-86B3-4E1A-AA23-891CA063274C}"/>
              </a:ext>
            </a:extLst>
          </p:cNvPr>
          <p:cNvSpPr txBox="1"/>
          <p:nvPr>
            <p:custDataLst>
              <p:tags r:id="rId31"/>
            </p:custDataLst>
          </p:nvPr>
        </p:nvSpPr>
        <p:spPr>
          <a:xfrm>
            <a:off x="2616932" y="5006315"/>
            <a:ext cx="241300" cy="186055"/>
          </a:xfrm>
          <a:prstGeom prst="rect">
            <a:avLst/>
          </a:prstGeom>
          <a:noFill/>
        </p:spPr>
        <p:txBody>
          <a:bodyPr vert="horz" wrap="none" lIns="0" tIns="0" rIns="0" bIns="0" rtlCol="0" anchor="ctr" anchorCtr="0">
            <a:noAutofit/>
          </a:bodyPr>
          <a:lstStyle/>
          <a:p>
            <a:r>
              <a:rPr lang="en-US" sz="1200" spc="-20" dirty="0" err="1">
                <a:solidFill>
                  <a:schemeClr val="lt1"/>
                </a:solidFill>
                <a:latin typeface="Calibri" panose="020F0502020204030204" pitchFamily="34" charset="0"/>
              </a:rPr>
              <a:t>Dic</a:t>
            </a:r>
            <a:endParaRPr lang="en-US" sz="1200" spc="-20" dirty="0">
              <a:solidFill>
                <a:schemeClr val="lt1"/>
              </a:solidFill>
              <a:latin typeface="Calibri" panose="020F0502020204030204" pitchFamily="34" charset="0"/>
            </a:endParaRPr>
          </a:p>
        </p:txBody>
      </p:sp>
      <p:cxnSp>
        <p:nvCxnSpPr>
          <p:cNvPr id="33" name="OTLSHAPE_TB_00000000000000000000000000000000_Separator1">
            <a:extLst>
              <a:ext uri="{FF2B5EF4-FFF2-40B4-BE49-F238E27FC236}">
                <a16:creationId xmlns:a16="http://schemas.microsoft.com/office/drawing/2014/main" id="{EF1CB39F-473C-4FB9-A397-B645939E882C}"/>
              </a:ext>
            </a:extLst>
          </p:cNvPr>
          <p:cNvCxnSpPr/>
          <p:nvPr>
            <p:custDataLst>
              <p:tags r:id="rId32"/>
            </p:custDataLst>
          </p:nvPr>
        </p:nvCxnSpPr>
        <p:spPr>
          <a:xfrm>
            <a:off x="1739386" y="495703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OTLSHAPE_TB_00000000000000000000000000000000_Separator2">
            <a:extLst>
              <a:ext uri="{FF2B5EF4-FFF2-40B4-BE49-F238E27FC236}">
                <a16:creationId xmlns:a16="http://schemas.microsoft.com/office/drawing/2014/main" id="{97569204-F5E0-4AAD-A647-70A5EE07BAFF}"/>
              </a:ext>
            </a:extLst>
          </p:cNvPr>
          <p:cNvCxnSpPr/>
          <p:nvPr>
            <p:custDataLst>
              <p:tags r:id="rId33"/>
            </p:custDataLst>
          </p:nvPr>
        </p:nvCxnSpPr>
        <p:spPr>
          <a:xfrm>
            <a:off x="2531461" y="495703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OTLSHAPE_TB_00000000000000000000000000000000_Separator4">
            <a:extLst>
              <a:ext uri="{FF2B5EF4-FFF2-40B4-BE49-F238E27FC236}">
                <a16:creationId xmlns:a16="http://schemas.microsoft.com/office/drawing/2014/main" id="{22EC55B2-390E-498D-8A3C-6A9FDE62BD75}"/>
              </a:ext>
            </a:extLst>
          </p:cNvPr>
          <p:cNvCxnSpPr/>
          <p:nvPr>
            <p:custDataLst>
              <p:tags r:id="rId34"/>
            </p:custDataLst>
          </p:nvPr>
        </p:nvCxnSpPr>
        <p:spPr>
          <a:xfrm>
            <a:off x="4257054" y="495703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OTLSHAPE_TB_00000000000000000000000000000000_Separator5">
            <a:extLst>
              <a:ext uri="{FF2B5EF4-FFF2-40B4-BE49-F238E27FC236}">
                <a16:creationId xmlns:a16="http://schemas.microsoft.com/office/drawing/2014/main" id="{81DE6B6F-5A2D-4F06-A9A6-0C3583148879}"/>
              </a:ext>
            </a:extLst>
          </p:cNvPr>
          <p:cNvCxnSpPr/>
          <p:nvPr>
            <p:custDataLst>
              <p:tags r:id="rId35"/>
            </p:custDataLst>
          </p:nvPr>
        </p:nvCxnSpPr>
        <p:spPr>
          <a:xfrm>
            <a:off x="5133995" y="495703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OTLSHAPE_TB_00000000000000000000000000000000_Separator6">
            <a:extLst>
              <a:ext uri="{FF2B5EF4-FFF2-40B4-BE49-F238E27FC236}">
                <a16:creationId xmlns:a16="http://schemas.microsoft.com/office/drawing/2014/main" id="{16124D62-09EC-4498-B6DB-AF6159DBBC5B}"/>
              </a:ext>
            </a:extLst>
          </p:cNvPr>
          <p:cNvCxnSpPr/>
          <p:nvPr>
            <p:custDataLst>
              <p:tags r:id="rId36"/>
            </p:custDataLst>
          </p:nvPr>
        </p:nvCxnSpPr>
        <p:spPr>
          <a:xfrm>
            <a:off x="5982647" y="495703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OTLSHAPE_TB_00000000000000000000000000000000_Separator7">
            <a:extLst>
              <a:ext uri="{FF2B5EF4-FFF2-40B4-BE49-F238E27FC236}">
                <a16:creationId xmlns:a16="http://schemas.microsoft.com/office/drawing/2014/main" id="{49AF61DA-26C0-44E9-B6F6-18903E80F9AE}"/>
              </a:ext>
            </a:extLst>
          </p:cNvPr>
          <p:cNvCxnSpPr/>
          <p:nvPr>
            <p:custDataLst>
              <p:tags r:id="rId37"/>
            </p:custDataLst>
          </p:nvPr>
        </p:nvCxnSpPr>
        <p:spPr>
          <a:xfrm>
            <a:off x="6859588" y="495703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OTLSHAPE_TB_00000000000000000000000000000000_Separator9">
            <a:extLst>
              <a:ext uri="{FF2B5EF4-FFF2-40B4-BE49-F238E27FC236}">
                <a16:creationId xmlns:a16="http://schemas.microsoft.com/office/drawing/2014/main" id="{112C8774-D7F9-48F1-B005-2A740D5FAA86}"/>
              </a:ext>
            </a:extLst>
          </p:cNvPr>
          <p:cNvCxnSpPr/>
          <p:nvPr>
            <p:custDataLst>
              <p:tags r:id="rId38"/>
            </p:custDataLst>
          </p:nvPr>
        </p:nvCxnSpPr>
        <p:spPr>
          <a:xfrm>
            <a:off x="7795534" y="4961067"/>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OTLSHAPE_TB_00000000000000000000000000000000_Separator10">
            <a:extLst>
              <a:ext uri="{FF2B5EF4-FFF2-40B4-BE49-F238E27FC236}">
                <a16:creationId xmlns:a16="http://schemas.microsoft.com/office/drawing/2014/main" id="{EE441886-3511-4D15-9A81-3DBCF0D3213E}"/>
              </a:ext>
            </a:extLst>
          </p:cNvPr>
          <p:cNvCxnSpPr/>
          <p:nvPr>
            <p:custDataLst>
              <p:tags r:id="rId39"/>
            </p:custDataLst>
          </p:nvPr>
        </p:nvCxnSpPr>
        <p:spPr>
          <a:xfrm>
            <a:off x="8589540" y="495703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OTLSHAPE_TB_00000000000000000000000000000000_Separator10">
            <a:extLst>
              <a:ext uri="{FF2B5EF4-FFF2-40B4-BE49-F238E27FC236}">
                <a16:creationId xmlns:a16="http://schemas.microsoft.com/office/drawing/2014/main" id="{210EC3B9-5783-4816-949F-E60C89EA4273}"/>
              </a:ext>
            </a:extLst>
          </p:cNvPr>
          <p:cNvCxnSpPr/>
          <p:nvPr>
            <p:custDataLst>
              <p:tags r:id="rId40"/>
            </p:custDataLst>
          </p:nvPr>
        </p:nvCxnSpPr>
        <p:spPr>
          <a:xfrm>
            <a:off x="3502809" y="4961566"/>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OTLSHAPE_TB_00000000000000000000000000000000_Separator10">
            <a:extLst>
              <a:ext uri="{FF2B5EF4-FFF2-40B4-BE49-F238E27FC236}">
                <a16:creationId xmlns:a16="http://schemas.microsoft.com/office/drawing/2014/main" id="{BA95D127-2E90-4A07-81E4-84FD07D86FED}"/>
              </a:ext>
            </a:extLst>
          </p:cNvPr>
          <p:cNvCxnSpPr/>
          <p:nvPr>
            <p:custDataLst>
              <p:tags r:id="rId41"/>
            </p:custDataLst>
          </p:nvPr>
        </p:nvCxnSpPr>
        <p:spPr>
          <a:xfrm>
            <a:off x="2535704" y="4961255"/>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OTLSHAPE_M_3c73529537f24b0ca1161d68d29f5d30_Connector1">
            <a:extLst>
              <a:ext uri="{FF2B5EF4-FFF2-40B4-BE49-F238E27FC236}">
                <a16:creationId xmlns:a16="http://schemas.microsoft.com/office/drawing/2014/main" id="{93E57D61-AFD9-4315-9FBA-3540F90C1CE9}"/>
              </a:ext>
            </a:extLst>
          </p:cNvPr>
          <p:cNvCxnSpPr>
            <a:cxnSpLocks/>
            <a:stCxn id="46" idx="2"/>
          </p:cNvCxnSpPr>
          <p:nvPr>
            <p:custDataLst>
              <p:tags r:id="rId42"/>
            </p:custDataLst>
          </p:nvPr>
        </p:nvCxnSpPr>
        <p:spPr>
          <a:xfrm flipH="1">
            <a:off x="2349628" y="1897014"/>
            <a:ext cx="0" cy="899159"/>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OTLSHAPE_M_3c73529537f24b0ca1161d68d29f5d30_Shape">
            <a:extLst>
              <a:ext uri="{FF2B5EF4-FFF2-40B4-BE49-F238E27FC236}">
                <a16:creationId xmlns:a16="http://schemas.microsoft.com/office/drawing/2014/main" id="{5D272B3E-715E-47FE-9A28-EE3A3A25B8A0}"/>
              </a:ext>
            </a:extLst>
          </p:cNvPr>
          <p:cNvSpPr/>
          <p:nvPr>
            <p:custDataLst>
              <p:tags r:id="rId43"/>
            </p:custDataLst>
          </p:nvPr>
        </p:nvSpPr>
        <p:spPr>
          <a:xfrm>
            <a:off x="2235328" y="2669173"/>
            <a:ext cx="228600" cy="254000"/>
          </a:xfrm>
          <a:prstGeom prst="diamond">
            <a:avLst/>
          </a:prstGeom>
          <a:solidFill>
            <a:srgbClr val="0070C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TLSHAPE_M_3c73529537f24b0ca1161d68d29f5d30_Title">
            <a:extLst>
              <a:ext uri="{FF2B5EF4-FFF2-40B4-BE49-F238E27FC236}">
                <a16:creationId xmlns:a16="http://schemas.microsoft.com/office/drawing/2014/main" id="{6044E90F-5443-4A4F-943F-0F9B2B7AC61D}"/>
              </a:ext>
            </a:extLst>
          </p:cNvPr>
          <p:cNvSpPr txBox="1"/>
          <p:nvPr>
            <p:custDataLst>
              <p:tags r:id="rId44"/>
            </p:custDataLst>
          </p:nvPr>
        </p:nvSpPr>
        <p:spPr>
          <a:xfrm>
            <a:off x="1842851" y="1570601"/>
            <a:ext cx="986331" cy="169277"/>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Integrativa</a:t>
            </a:r>
            <a:r>
              <a:rPr lang="en-US" sz="1100" b="1" spc="-8" dirty="0">
                <a:solidFill>
                  <a:schemeClr val="dk1"/>
                </a:solidFill>
                <a:latin typeface="Calibri" panose="020F0502020204030204" pitchFamily="34" charset="0"/>
              </a:rPr>
              <a:t> 1</a:t>
            </a:r>
          </a:p>
        </p:txBody>
      </p:sp>
      <p:sp>
        <p:nvSpPr>
          <p:cNvPr id="46" name="OTLSHAPE_M_3c73529537f24b0ca1161d68d29f5d30_Date">
            <a:extLst>
              <a:ext uri="{FF2B5EF4-FFF2-40B4-BE49-F238E27FC236}">
                <a16:creationId xmlns:a16="http://schemas.microsoft.com/office/drawing/2014/main" id="{845A915D-1A7F-465F-BA23-5DE0115EB04F}"/>
              </a:ext>
            </a:extLst>
          </p:cNvPr>
          <p:cNvSpPr txBox="1"/>
          <p:nvPr>
            <p:custDataLst>
              <p:tags r:id="rId45"/>
            </p:custDataLst>
          </p:nvPr>
        </p:nvSpPr>
        <p:spPr>
          <a:xfrm>
            <a:off x="2203591" y="1741989"/>
            <a:ext cx="355600" cy="155025"/>
          </a:xfrm>
          <a:prstGeom prst="rect">
            <a:avLst/>
          </a:prstGeom>
          <a:noFill/>
        </p:spPr>
        <p:txBody>
          <a:bodyPr vert="horz" wrap="square" lIns="0" tIns="0" rIns="0" bIns="0" rtlCol="0" anchor="ctr" anchorCtr="0">
            <a:spAutoFit/>
          </a:bodyPr>
          <a:lstStyle/>
          <a:p>
            <a:pPr algn="ctr"/>
            <a:r>
              <a:rPr lang="en-US" sz="1000" spc="-8" dirty="0">
                <a:solidFill>
                  <a:srgbClr val="44546A"/>
                </a:solidFill>
                <a:latin typeface="Calibri" panose="020F0502020204030204" pitchFamily="34" charset="0"/>
              </a:rPr>
              <a:t>28 Lug</a:t>
            </a:r>
          </a:p>
        </p:txBody>
      </p:sp>
      <p:cxnSp>
        <p:nvCxnSpPr>
          <p:cNvPr id="47" name="OTLSHAPE_M_3c73529537f24b0ca1161d68d29f5d30_Connector1">
            <a:extLst>
              <a:ext uri="{FF2B5EF4-FFF2-40B4-BE49-F238E27FC236}">
                <a16:creationId xmlns:a16="http://schemas.microsoft.com/office/drawing/2014/main" id="{C2CB11D7-7AB9-4ABC-A775-1060A14321D8}"/>
              </a:ext>
            </a:extLst>
          </p:cNvPr>
          <p:cNvCxnSpPr>
            <a:cxnSpLocks/>
          </p:cNvCxnSpPr>
          <p:nvPr>
            <p:custDataLst>
              <p:tags r:id="rId46"/>
            </p:custDataLst>
          </p:nvPr>
        </p:nvCxnSpPr>
        <p:spPr>
          <a:xfrm flipH="1">
            <a:off x="3489525" y="1882089"/>
            <a:ext cx="0" cy="899159"/>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OTLSHAPE_M_3c73529537f24b0ca1161d68d29f5d30_Shape">
            <a:extLst>
              <a:ext uri="{FF2B5EF4-FFF2-40B4-BE49-F238E27FC236}">
                <a16:creationId xmlns:a16="http://schemas.microsoft.com/office/drawing/2014/main" id="{477C6B73-D250-4ED1-A0D1-1A918803B2B2}"/>
              </a:ext>
            </a:extLst>
          </p:cNvPr>
          <p:cNvSpPr/>
          <p:nvPr>
            <p:custDataLst>
              <p:tags r:id="rId47"/>
            </p:custDataLst>
          </p:nvPr>
        </p:nvSpPr>
        <p:spPr>
          <a:xfrm>
            <a:off x="3375225" y="2654248"/>
            <a:ext cx="228600" cy="254000"/>
          </a:xfrm>
          <a:prstGeom prst="diamond">
            <a:avLst/>
          </a:prstGeom>
          <a:solidFill>
            <a:srgbClr val="0070C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TLSHAPE_M_3c73529537f24b0ca1161d68d29f5d30_Title">
            <a:extLst>
              <a:ext uri="{FF2B5EF4-FFF2-40B4-BE49-F238E27FC236}">
                <a16:creationId xmlns:a16="http://schemas.microsoft.com/office/drawing/2014/main" id="{466AF3BE-759F-44BA-955A-76E7DCF65D0F}"/>
              </a:ext>
            </a:extLst>
          </p:cNvPr>
          <p:cNvSpPr txBox="1"/>
          <p:nvPr>
            <p:custDataLst>
              <p:tags r:id="rId48"/>
            </p:custDataLst>
          </p:nvPr>
        </p:nvSpPr>
        <p:spPr>
          <a:xfrm>
            <a:off x="3002081" y="1567457"/>
            <a:ext cx="986331" cy="169277"/>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Integrativa</a:t>
            </a:r>
            <a:r>
              <a:rPr lang="en-US" sz="1100" b="1" spc="-8" dirty="0">
                <a:solidFill>
                  <a:schemeClr val="dk1"/>
                </a:solidFill>
                <a:latin typeface="Calibri" panose="020F0502020204030204" pitchFamily="34" charset="0"/>
              </a:rPr>
              <a:t> 2</a:t>
            </a:r>
          </a:p>
        </p:txBody>
      </p:sp>
      <p:sp>
        <p:nvSpPr>
          <p:cNvPr id="50" name="OTLSHAPE_M_3c73529537f24b0ca1161d68d29f5d30_Date">
            <a:extLst>
              <a:ext uri="{FF2B5EF4-FFF2-40B4-BE49-F238E27FC236}">
                <a16:creationId xmlns:a16="http://schemas.microsoft.com/office/drawing/2014/main" id="{5B509011-8648-4B89-BB8C-0219AE4F88CB}"/>
              </a:ext>
            </a:extLst>
          </p:cNvPr>
          <p:cNvSpPr txBox="1"/>
          <p:nvPr>
            <p:custDataLst>
              <p:tags r:id="rId49"/>
            </p:custDataLst>
          </p:nvPr>
        </p:nvSpPr>
        <p:spPr>
          <a:xfrm>
            <a:off x="3362821" y="1738845"/>
            <a:ext cx="355600" cy="155025"/>
          </a:xfrm>
          <a:prstGeom prst="rect">
            <a:avLst/>
          </a:prstGeom>
          <a:noFill/>
        </p:spPr>
        <p:txBody>
          <a:bodyPr vert="horz" wrap="square" lIns="0" tIns="0" rIns="0" bIns="0" rtlCol="0" anchor="ctr" anchorCtr="0">
            <a:spAutoFit/>
          </a:bodyPr>
          <a:lstStyle/>
          <a:p>
            <a:pPr algn="ctr"/>
            <a:r>
              <a:rPr lang="en-US" sz="1000" spc="-8" dirty="0">
                <a:solidFill>
                  <a:srgbClr val="44546A"/>
                </a:solidFill>
                <a:latin typeface="Calibri" panose="020F0502020204030204" pitchFamily="34" charset="0"/>
              </a:rPr>
              <a:t>11 Ago</a:t>
            </a:r>
          </a:p>
        </p:txBody>
      </p:sp>
      <p:cxnSp>
        <p:nvCxnSpPr>
          <p:cNvPr id="51" name="OTLSHAPE_M_3c73529537f24b0ca1161d68d29f5d30_Connector1">
            <a:extLst>
              <a:ext uri="{FF2B5EF4-FFF2-40B4-BE49-F238E27FC236}">
                <a16:creationId xmlns:a16="http://schemas.microsoft.com/office/drawing/2014/main" id="{FE422850-C5C1-4CD2-9059-09AFAFE0AE69}"/>
              </a:ext>
            </a:extLst>
          </p:cNvPr>
          <p:cNvCxnSpPr>
            <a:cxnSpLocks/>
          </p:cNvCxnSpPr>
          <p:nvPr>
            <p:custDataLst>
              <p:tags r:id="rId50"/>
            </p:custDataLst>
          </p:nvPr>
        </p:nvCxnSpPr>
        <p:spPr>
          <a:xfrm flipH="1">
            <a:off x="6123592" y="1877420"/>
            <a:ext cx="0" cy="899159"/>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OTLSHAPE_M_3c73529537f24b0ca1161d68d29f5d30_Shape">
            <a:extLst>
              <a:ext uri="{FF2B5EF4-FFF2-40B4-BE49-F238E27FC236}">
                <a16:creationId xmlns:a16="http://schemas.microsoft.com/office/drawing/2014/main" id="{4576ADC3-18A6-43DA-9018-C7A055CE79B7}"/>
              </a:ext>
            </a:extLst>
          </p:cNvPr>
          <p:cNvSpPr/>
          <p:nvPr>
            <p:custDataLst>
              <p:tags r:id="rId51"/>
            </p:custDataLst>
          </p:nvPr>
        </p:nvSpPr>
        <p:spPr>
          <a:xfrm>
            <a:off x="6009292" y="2649579"/>
            <a:ext cx="228600" cy="254000"/>
          </a:xfrm>
          <a:prstGeom prst="diamond">
            <a:avLst/>
          </a:prstGeom>
          <a:solidFill>
            <a:srgbClr val="0070C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TLSHAPE_M_3c73529537f24b0ca1161d68d29f5d30_Title">
            <a:extLst>
              <a:ext uri="{FF2B5EF4-FFF2-40B4-BE49-F238E27FC236}">
                <a16:creationId xmlns:a16="http://schemas.microsoft.com/office/drawing/2014/main" id="{CFB99FBD-F59D-4996-84E9-475A68226616}"/>
              </a:ext>
            </a:extLst>
          </p:cNvPr>
          <p:cNvSpPr txBox="1"/>
          <p:nvPr>
            <p:custDataLst>
              <p:tags r:id="rId52"/>
            </p:custDataLst>
          </p:nvPr>
        </p:nvSpPr>
        <p:spPr>
          <a:xfrm>
            <a:off x="5636148" y="1562788"/>
            <a:ext cx="986331" cy="169277"/>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Integrativa</a:t>
            </a:r>
            <a:r>
              <a:rPr lang="en-US" sz="1100" b="1" spc="-8" dirty="0">
                <a:solidFill>
                  <a:schemeClr val="dk1"/>
                </a:solidFill>
                <a:latin typeface="Calibri" panose="020F0502020204030204" pitchFamily="34" charset="0"/>
              </a:rPr>
              <a:t> 3</a:t>
            </a:r>
          </a:p>
        </p:txBody>
      </p:sp>
      <p:sp>
        <p:nvSpPr>
          <p:cNvPr id="54" name="OTLSHAPE_M_3c73529537f24b0ca1161d68d29f5d30_Date">
            <a:extLst>
              <a:ext uri="{FF2B5EF4-FFF2-40B4-BE49-F238E27FC236}">
                <a16:creationId xmlns:a16="http://schemas.microsoft.com/office/drawing/2014/main" id="{BA0EA822-A9F4-439D-8D42-988F2088B2DB}"/>
              </a:ext>
            </a:extLst>
          </p:cNvPr>
          <p:cNvSpPr txBox="1"/>
          <p:nvPr>
            <p:custDataLst>
              <p:tags r:id="rId53"/>
            </p:custDataLst>
          </p:nvPr>
        </p:nvSpPr>
        <p:spPr>
          <a:xfrm>
            <a:off x="5996888" y="1734176"/>
            <a:ext cx="355600" cy="155025"/>
          </a:xfrm>
          <a:prstGeom prst="rect">
            <a:avLst/>
          </a:prstGeom>
          <a:noFill/>
        </p:spPr>
        <p:txBody>
          <a:bodyPr vert="horz" wrap="square" lIns="0" tIns="0" rIns="0" bIns="0" rtlCol="0" anchor="ctr" anchorCtr="0">
            <a:spAutoFit/>
          </a:bodyPr>
          <a:lstStyle/>
          <a:p>
            <a:pPr algn="ctr"/>
            <a:r>
              <a:rPr lang="en-US" sz="1000" spc="-8" dirty="0">
                <a:solidFill>
                  <a:srgbClr val="44546A"/>
                </a:solidFill>
                <a:latin typeface="Calibri" panose="020F0502020204030204" pitchFamily="34" charset="0"/>
              </a:rPr>
              <a:t>13 Set</a:t>
            </a:r>
          </a:p>
        </p:txBody>
      </p:sp>
      <p:cxnSp>
        <p:nvCxnSpPr>
          <p:cNvPr id="55" name="OTLSHAPE_M_3c73529537f24b0ca1161d68d29f5d30_Connector1">
            <a:extLst>
              <a:ext uri="{FF2B5EF4-FFF2-40B4-BE49-F238E27FC236}">
                <a16:creationId xmlns:a16="http://schemas.microsoft.com/office/drawing/2014/main" id="{EF894728-F360-415A-9068-6A7CBE76CEF7}"/>
              </a:ext>
            </a:extLst>
          </p:cNvPr>
          <p:cNvCxnSpPr>
            <a:cxnSpLocks/>
          </p:cNvCxnSpPr>
          <p:nvPr>
            <p:custDataLst>
              <p:tags r:id="rId54"/>
            </p:custDataLst>
          </p:nvPr>
        </p:nvCxnSpPr>
        <p:spPr>
          <a:xfrm flipH="1">
            <a:off x="9473998" y="1885552"/>
            <a:ext cx="0" cy="899159"/>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OTLSHAPE_M_3c73529537f24b0ca1161d68d29f5d30_Shape">
            <a:extLst>
              <a:ext uri="{FF2B5EF4-FFF2-40B4-BE49-F238E27FC236}">
                <a16:creationId xmlns:a16="http://schemas.microsoft.com/office/drawing/2014/main" id="{3C7523BD-D70C-4A62-A230-EEDF5BAFADB7}"/>
              </a:ext>
            </a:extLst>
          </p:cNvPr>
          <p:cNvSpPr/>
          <p:nvPr>
            <p:custDataLst>
              <p:tags r:id="rId55"/>
            </p:custDataLst>
          </p:nvPr>
        </p:nvSpPr>
        <p:spPr>
          <a:xfrm>
            <a:off x="9359698" y="2657711"/>
            <a:ext cx="228600" cy="254000"/>
          </a:xfrm>
          <a:prstGeom prst="diamond">
            <a:avLst/>
          </a:prstGeom>
          <a:solidFill>
            <a:srgbClr val="0070C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TLSHAPE_M_3c73529537f24b0ca1161d68d29f5d30_Title">
            <a:extLst>
              <a:ext uri="{FF2B5EF4-FFF2-40B4-BE49-F238E27FC236}">
                <a16:creationId xmlns:a16="http://schemas.microsoft.com/office/drawing/2014/main" id="{42512992-3FC3-4BA7-A665-AE57239191FD}"/>
              </a:ext>
            </a:extLst>
          </p:cNvPr>
          <p:cNvSpPr txBox="1"/>
          <p:nvPr>
            <p:custDataLst>
              <p:tags r:id="rId56"/>
            </p:custDataLst>
          </p:nvPr>
        </p:nvSpPr>
        <p:spPr>
          <a:xfrm>
            <a:off x="8986554" y="1570920"/>
            <a:ext cx="986331" cy="169277"/>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Integrativa</a:t>
            </a:r>
            <a:r>
              <a:rPr lang="en-US" sz="1100" b="1" spc="-8" dirty="0">
                <a:solidFill>
                  <a:schemeClr val="dk1"/>
                </a:solidFill>
                <a:latin typeface="Calibri" panose="020F0502020204030204" pitchFamily="34" charset="0"/>
              </a:rPr>
              <a:t> 4</a:t>
            </a:r>
          </a:p>
        </p:txBody>
      </p:sp>
      <p:sp>
        <p:nvSpPr>
          <p:cNvPr id="58" name="OTLSHAPE_M_3c73529537f24b0ca1161d68d29f5d30_Date">
            <a:extLst>
              <a:ext uri="{FF2B5EF4-FFF2-40B4-BE49-F238E27FC236}">
                <a16:creationId xmlns:a16="http://schemas.microsoft.com/office/drawing/2014/main" id="{38DBEA93-E541-4C45-9463-560D929DC95A}"/>
              </a:ext>
            </a:extLst>
          </p:cNvPr>
          <p:cNvSpPr txBox="1"/>
          <p:nvPr>
            <p:custDataLst>
              <p:tags r:id="rId57"/>
            </p:custDataLst>
          </p:nvPr>
        </p:nvSpPr>
        <p:spPr>
          <a:xfrm>
            <a:off x="9347294" y="1742308"/>
            <a:ext cx="355600" cy="155025"/>
          </a:xfrm>
          <a:prstGeom prst="rect">
            <a:avLst/>
          </a:prstGeom>
          <a:noFill/>
        </p:spPr>
        <p:txBody>
          <a:bodyPr vert="horz" wrap="square" lIns="0" tIns="0" rIns="0" bIns="0" rtlCol="0" anchor="ctr" anchorCtr="0">
            <a:spAutoFit/>
          </a:bodyPr>
          <a:lstStyle/>
          <a:p>
            <a:pPr algn="ctr"/>
            <a:r>
              <a:rPr lang="en-US" sz="1000" spc="-8" dirty="0">
                <a:solidFill>
                  <a:srgbClr val="44546A"/>
                </a:solidFill>
                <a:latin typeface="Calibri" panose="020F0502020204030204" pitchFamily="34" charset="0"/>
              </a:rPr>
              <a:t>20 Ott</a:t>
            </a:r>
          </a:p>
        </p:txBody>
      </p:sp>
      <p:sp>
        <p:nvSpPr>
          <p:cNvPr id="59" name="OTLSHAPE_TB_00000000000000000000000000000000_TimescaleInterval8">
            <a:extLst>
              <a:ext uri="{FF2B5EF4-FFF2-40B4-BE49-F238E27FC236}">
                <a16:creationId xmlns:a16="http://schemas.microsoft.com/office/drawing/2014/main" id="{1283D061-EAFB-4421-9B1B-26A7EE9DC04F}"/>
              </a:ext>
            </a:extLst>
          </p:cNvPr>
          <p:cNvSpPr txBox="1"/>
          <p:nvPr>
            <p:custDataLst>
              <p:tags r:id="rId58"/>
            </p:custDataLst>
          </p:nvPr>
        </p:nvSpPr>
        <p:spPr>
          <a:xfrm>
            <a:off x="5186900" y="4991006"/>
            <a:ext cx="241300"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Gen</a:t>
            </a:r>
          </a:p>
        </p:txBody>
      </p:sp>
      <p:sp>
        <p:nvSpPr>
          <p:cNvPr id="60" name="OTLSHAPE_TB_00000000000000000000000000000000_TimescaleInterval8">
            <a:extLst>
              <a:ext uri="{FF2B5EF4-FFF2-40B4-BE49-F238E27FC236}">
                <a16:creationId xmlns:a16="http://schemas.microsoft.com/office/drawing/2014/main" id="{957F31A3-750D-4CC4-98CA-C043EFDC7BEC}"/>
              </a:ext>
            </a:extLst>
          </p:cNvPr>
          <p:cNvSpPr txBox="1"/>
          <p:nvPr>
            <p:custDataLst>
              <p:tags r:id="rId59"/>
            </p:custDataLst>
          </p:nvPr>
        </p:nvSpPr>
        <p:spPr>
          <a:xfrm>
            <a:off x="7848438" y="4991006"/>
            <a:ext cx="241300"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Feb</a:t>
            </a:r>
          </a:p>
        </p:txBody>
      </p:sp>
      <p:cxnSp>
        <p:nvCxnSpPr>
          <p:cNvPr id="61" name="OTLSHAPE_M_3c73529537f24b0ca1161d68d29f5d30_Connector1">
            <a:extLst>
              <a:ext uri="{FF2B5EF4-FFF2-40B4-BE49-F238E27FC236}">
                <a16:creationId xmlns:a16="http://schemas.microsoft.com/office/drawing/2014/main" id="{B62831B5-E64C-419D-BB90-9BBEA2686C17}"/>
              </a:ext>
            </a:extLst>
          </p:cNvPr>
          <p:cNvCxnSpPr>
            <a:cxnSpLocks/>
          </p:cNvCxnSpPr>
          <p:nvPr>
            <p:custDataLst>
              <p:tags r:id="rId60"/>
            </p:custDataLst>
          </p:nvPr>
        </p:nvCxnSpPr>
        <p:spPr>
          <a:xfrm flipH="1">
            <a:off x="2328262" y="3932793"/>
            <a:ext cx="0" cy="899159"/>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OTLSHAPE_M_3c73529537f24b0ca1161d68d29f5d30_Shape">
            <a:extLst>
              <a:ext uri="{FF2B5EF4-FFF2-40B4-BE49-F238E27FC236}">
                <a16:creationId xmlns:a16="http://schemas.microsoft.com/office/drawing/2014/main" id="{7C4B1944-7789-48BA-95AA-156926E021EA}"/>
              </a:ext>
            </a:extLst>
          </p:cNvPr>
          <p:cNvSpPr/>
          <p:nvPr>
            <p:custDataLst>
              <p:tags r:id="rId61"/>
            </p:custDataLst>
          </p:nvPr>
        </p:nvSpPr>
        <p:spPr>
          <a:xfrm>
            <a:off x="2213962" y="4704952"/>
            <a:ext cx="228600" cy="254000"/>
          </a:xfrm>
          <a:prstGeom prst="diamond">
            <a:avLst/>
          </a:prstGeom>
          <a:solidFill>
            <a:srgbClr val="0070C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TLSHAPE_M_3c73529537f24b0ca1161d68d29f5d30_Title">
            <a:extLst>
              <a:ext uri="{FF2B5EF4-FFF2-40B4-BE49-F238E27FC236}">
                <a16:creationId xmlns:a16="http://schemas.microsoft.com/office/drawing/2014/main" id="{245570B6-ADA6-4C6B-ADF3-F1231CCEE655}"/>
              </a:ext>
            </a:extLst>
          </p:cNvPr>
          <p:cNvSpPr txBox="1"/>
          <p:nvPr>
            <p:custDataLst>
              <p:tags r:id="rId62"/>
            </p:custDataLst>
          </p:nvPr>
        </p:nvSpPr>
        <p:spPr>
          <a:xfrm>
            <a:off x="1840818" y="3618161"/>
            <a:ext cx="986331" cy="169277"/>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Integrativa</a:t>
            </a:r>
            <a:r>
              <a:rPr lang="en-US" sz="1100" b="1" spc="-8" dirty="0">
                <a:solidFill>
                  <a:schemeClr val="dk1"/>
                </a:solidFill>
                <a:latin typeface="Calibri" panose="020F0502020204030204" pitchFamily="34" charset="0"/>
              </a:rPr>
              <a:t> 5</a:t>
            </a:r>
          </a:p>
        </p:txBody>
      </p:sp>
      <p:sp>
        <p:nvSpPr>
          <p:cNvPr id="64" name="OTLSHAPE_M_3c73529537f24b0ca1161d68d29f5d30_Date">
            <a:extLst>
              <a:ext uri="{FF2B5EF4-FFF2-40B4-BE49-F238E27FC236}">
                <a16:creationId xmlns:a16="http://schemas.microsoft.com/office/drawing/2014/main" id="{9836F42D-E873-4C98-98B1-44D048455E2A}"/>
              </a:ext>
            </a:extLst>
          </p:cNvPr>
          <p:cNvSpPr txBox="1"/>
          <p:nvPr>
            <p:custDataLst>
              <p:tags r:id="rId63"/>
            </p:custDataLst>
          </p:nvPr>
        </p:nvSpPr>
        <p:spPr>
          <a:xfrm>
            <a:off x="2068957" y="3782401"/>
            <a:ext cx="547970" cy="153888"/>
          </a:xfrm>
          <a:prstGeom prst="rect">
            <a:avLst/>
          </a:prstGeom>
          <a:noFill/>
        </p:spPr>
        <p:txBody>
          <a:bodyPr vert="horz" wrap="square" lIns="0" tIns="0" rIns="0" bIns="0" rtlCol="0" anchor="ctr" anchorCtr="0">
            <a:spAutoFit/>
          </a:bodyPr>
          <a:lstStyle/>
          <a:p>
            <a:pPr algn="ctr"/>
            <a:r>
              <a:rPr lang="en-US" sz="1000" spc="-8" dirty="0">
                <a:solidFill>
                  <a:srgbClr val="44546A"/>
                </a:solidFill>
                <a:latin typeface="Calibri" panose="020F0502020204030204" pitchFamily="34" charset="0"/>
              </a:rPr>
              <a:t>27 Nov</a:t>
            </a:r>
          </a:p>
        </p:txBody>
      </p:sp>
      <p:cxnSp>
        <p:nvCxnSpPr>
          <p:cNvPr id="65" name="OTLSHAPE_M_3c73529537f24b0ca1161d68d29f5d30_Connector1">
            <a:extLst>
              <a:ext uri="{FF2B5EF4-FFF2-40B4-BE49-F238E27FC236}">
                <a16:creationId xmlns:a16="http://schemas.microsoft.com/office/drawing/2014/main" id="{BB1AFEA3-A209-4106-835C-9822444B3F51}"/>
              </a:ext>
            </a:extLst>
          </p:cNvPr>
          <p:cNvCxnSpPr>
            <a:cxnSpLocks/>
          </p:cNvCxnSpPr>
          <p:nvPr>
            <p:custDataLst>
              <p:tags r:id="rId64"/>
            </p:custDataLst>
          </p:nvPr>
        </p:nvCxnSpPr>
        <p:spPr>
          <a:xfrm flipH="1">
            <a:off x="6702492" y="3930875"/>
            <a:ext cx="0" cy="899159"/>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OTLSHAPE_M_3c73529537f24b0ca1161d68d29f5d30_Shape">
            <a:extLst>
              <a:ext uri="{FF2B5EF4-FFF2-40B4-BE49-F238E27FC236}">
                <a16:creationId xmlns:a16="http://schemas.microsoft.com/office/drawing/2014/main" id="{5C59DAD4-C997-4155-B1D5-EEF4B669A630}"/>
              </a:ext>
            </a:extLst>
          </p:cNvPr>
          <p:cNvSpPr/>
          <p:nvPr>
            <p:custDataLst>
              <p:tags r:id="rId65"/>
            </p:custDataLst>
          </p:nvPr>
        </p:nvSpPr>
        <p:spPr>
          <a:xfrm>
            <a:off x="6588192" y="4703034"/>
            <a:ext cx="228600" cy="254000"/>
          </a:xfrm>
          <a:prstGeom prst="diamond">
            <a:avLst/>
          </a:prstGeom>
          <a:solidFill>
            <a:srgbClr val="0070C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TLSHAPE_M_3c73529537f24b0ca1161d68d29f5d30_Title">
            <a:extLst>
              <a:ext uri="{FF2B5EF4-FFF2-40B4-BE49-F238E27FC236}">
                <a16:creationId xmlns:a16="http://schemas.microsoft.com/office/drawing/2014/main" id="{42A64BA3-B850-4E16-B12B-08ED457F5836}"/>
              </a:ext>
            </a:extLst>
          </p:cNvPr>
          <p:cNvSpPr txBox="1"/>
          <p:nvPr>
            <p:custDataLst>
              <p:tags r:id="rId66"/>
            </p:custDataLst>
          </p:nvPr>
        </p:nvSpPr>
        <p:spPr>
          <a:xfrm>
            <a:off x="6215048" y="3616243"/>
            <a:ext cx="986331" cy="169277"/>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Integrativa</a:t>
            </a:r>
            <a:r>
              <a:rPr lang="en-US" sz="1100" b="1" spc="-8" dirty="0">
                <a:solidFill>
                  <a:schemeClr val="dk1"/>
                </a:solidFill>
                <a:latin typeface="Calibri" panose="020F0502020204030204" pitchFamily="34" charset="0"/>
              </a:rPr>
              <a:t> 6</a:t>
            </a:r>
          </a:p>
        </p:txBody>
      </p:sp>
      <p:sp>
        <p:nvSpPr>
          <p:cNvPr id="68" name="OTLSHAPE_M_3c73529537f24b0ca1161d68d29f5d30_Date">
            <a:extLst>
              <a:ext uri="{FF2B5EF4-FFF2-40B4-BE49-F238E27FC236}">
                <a16:creationId xmlns:a16="http://schemas.microsoft.com/office/drawing/2014/main" id="{B616BBA8-B250-4247-9A09-10A9ABF19008}"/>
              </a:ext>
            </a:extLst>
          </p:cNvPr>
          <p:cNvSpPr txBox="1"/>
          <p:nvPr>
            <p:custDataLst>
              <p:tags r:id="rId67"/>
            </p:custDataLst>
          </p:nvPr>
        </p:nvSpPr>
        <p:spPr>
          <a:xfrm>
            <a:off x="6562186" y="3788199"/>
            <a:ext cx="369202" cy="153888"/>
          </a:xfrm>
          <a:prstGeom prst="rect">
            <a:avLst/>
          </a:prstGeom>
          <a:noFill/>
        </p:spPr>
        <p:txBody>
          <a:bodyPr vert="horz" wrap="square" lIns="0" tIns="0" rIns="0" bIns="0" rtlCol="0" anchor="ctr" anchorCtr="0">
            <a:spAutoFit/>
          </a:bodyPr>
          <a:lstStyle/>
          <a:p>
            <a:pPr algn="ctr"/>
            <a:r>
              <a:rPr lang="en-US" sz="1000" spc="-8" dirty="0">
                <a:solidFill>
                  <a:srgbClr val="44546A"/>
                </a:solidFill>
                <a:latin typeface="Calibri" panose="020F0502020204030204" pitchFamily="34" charset="0"/>
              </a:rPr>
              <a:t>18 Gen</a:t>
            </a:r>
          </a:p>
        </p:txBody>
      </p:sp>
      <p:cxnSp>
        <p:nvCxnSpPr>
          <p:cNvPr id="70" name="OTLSHAPE_M_1d0cf0bb23424d8baf91035f0955cd27_Connector1">
            <a:extLst>
              <a:ext uri="{FF2B5EF4-FFF2-40B4-BE49-F238E27FC236}">
                <a16:creationId xmlns:a16="http://schemas.microsoft.com/office/drawing/2014/main" id="{9CC19769-42A1-44C9-8CA2-9502EBCAB6D7}"/>
              </a:ext>
            </a:extLst>
          </p:cNvPr>
          <p:cNvCxnSpPr>
            <a:cxnSpLocks/>
          </p:cNvCxnSpPr>
          <p:nvPr>
            <p:custDataLst>
              <p:tags r:id="rId68"/>
            </p:custDataLst>
          </p:nvPr>
        </p:nvCxnSpPr>
        <p:spPr>
          <a:xfrm>
            <a:off x="2328262" y="5465034"/>
            <a:ext cx="0" cy="131661"/>
          </a:xfrm>
          <a:prstGeom prst="line">
            <a:avLst/>
          </a:prstGeom>
          <a:ln w="0"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OTLSHAPE_M_1d0cf0bb23424d8baf91035f0955cd27_Shape">
            <a:extLst>
              <a:ext uri="{FF2B5EF4-FFF2-40B4-BE49-F238E27FC236}">
                <a16:creationId xmlns:a16="http://schemas.microsoft.com/office/drawing/2014/main" id="{48DD67DC-6A88-4727-BD88-E28748BBBEC6}"/>
              </a:ext>
            </a:extLst>
          </p:cNvPr>
          <p:cNvSpPr/>
          <p:nvPr>
            <p:custDataLst>
              <p:tags r:id="rId69"/>
            </p:custDataLst>
          </p:nvPr>
        </p:nvSpPr>
        <p:spPr>
          <a:xfrm>
            <a:off x="2213962" y="5211034"/>
            <a:ext cx="228600" cy="254000"/>
          </a:xfrm>
          <a:prstGeom prst="diamond">
            <a:avLst/>
          </a:prstGeom>
          <a:solidFill>
            <a:srgbClr val="00B05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TLSHAPE_M_1d0cf0bb23424d8baf91035f0955cd27_Title">
            <a:extLst>
              <a:ext uri="{FF2B5EF4-FFF2-40B4-BE49-F238E27FC236}">
                <a16:creationId xmlns:a16="http://schemas.microsoft.com/office/drawing/2014/main" id="{0728ACD5-CBDE-4F35-88E3-470E52E29588}"/>
              </a:ext>
            </a:extLst>
          </p:cNvPr>
          <p:cNvSpPr txBox="1"/>
          <p:nvPr>
            <p:custDataLst>
              <p:tags r:id="rId70"/>
            </p:custDataLst>
          </p:nvPr>
        </p:nvSpPr>
        <p:spPr>
          <a:xfrm>
            <a:off x="1896714" y="5610302"/>
            <a:ext cx="863095" cy="507831"/>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Cessati</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rischi</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disponibilità</a:t>
            </a:r>
            <a:r>
              <a:rPr lang="en-US" sz="1100" b="1" spc="-8" dirty="0">
                <a:solidFill>
                  <a:schemeClr val="dk1"/>
                </a:solidFill>
                <a:latin typeface="Calibri" panose="020F0502020204030204" pitchFamily="34" charset="0"/>
              </a:rPr>
              <a:t> e </a:t>
            </a:r>
            <a:r>
              <a:rPr lang="en-US" sz="1100" b="1" spc="-8" dirty="0" err="1">
                <a:solidFill>
                  <a:schemeClr val="dk1"/>
                </a:solidFill>
                <a:latin typeface="Calibri" panose="020F0502020204030204" pitchFamily="34" charset="0"/>
              </a:rPr>
              <a:t>integrità</a:t>
            </a:r>
            <a:endParaRPr lang="en-US" sz="1100" b="1" spc="-8" dirty="0">
              <a:solidFill>
                <a:schemeClr val="dk1"/>
              </a:solidFill>
              <a:latin typeface="Calibri" panose="020F0502020204030204" pitchFamily="34" charset="0"/>
            </a:endParaRPr>
          </a:p>
        </p:txBody>
      </p:sp>
      <p:sp>
        <p:nvSpPr>
          <p:cNvPr id="73" name="OTLSHAPE_M_1d0cf0bb23424d8baf91035f0955cd27_Title">
            <a:extLst>
              <a:ext uri="{FF2B5EF4-FFF2-40B4-BE49-F238E27FC236}">
                <a16:creationId xmlns:a16="http://schemas.microsoft.com/office/drawing/2014/main" id="{035915A3-7742-4EB3-9C4F-4E41564FB17B}"/>
              </a:ext>
            </a:extLst>
          </p:cNvPr>
          <p:cNvSpPr txBox="1"/>
          <p:nvPr>
            <p:custDataLst>
              <p:tags r:id="rId71"/>
            </p:custDataLst>
          </p:nvPr>
        </p:nvSpPr>
        <p:spPr>
          <a:xfrm>
            <a:off x="6270729" y="5378479"/>
            <a:ext cx="863095" cy="677108"/>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Focalizzata</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su</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informazione</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puntuale</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agli</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interessati</a:t>
            </a:r>
            <a:endParaRPr lang="en-US" sz="1100" b="1" spc="-8" dirty="0">
              <a:solidFill>
                <a:schemeClr val="dk1"/>
              </a:solidFill>
              <a:latin typeface="Calibri" panose="020F0502020204030204" pitchFamily="34" charset="0"/>
            </a:endParaRPr>
          </a:p>
        </p:txBody>
      </p:sp>
      <p:cxnSp>
        <p:nvCxnSpPr>
          <p:cNvPr id="74" name="OTLSHAPE_M_1d0cf0bb23424d8baf91035f0955cd27_Connector1">
            <a:extLst>
              <a:ext uri="{FF2B5EF4-FFF2-40B4-BE49-F238E27FC236}">
                <a16:creationId xmlns:a16="http://schemas.microsoft.com/office/drawing/2014/main" id="{BAA92DEF-87DA-44DE-9F3C-B7AE87970538}"/>
              </a:ext>
            </a:extLst>
          </p:cNvPr>
          <p:cNvCxnSpPr>
            <a:cxnSpLocks/>
            <a:endCxn id="73" idx="0"/>
          </p:cNvCxnSpPr>
          <p:nvPr>
            <p:custDataLst>
              <p:tags r:id="rId72"/>
            </p:custDataLst>
          </p:nvPr>
        </p:nvCxnSpPr>
        <p:spPr>
          <a:xfrm>
            <a:off x="6702276" y="4957034"/>
            <a:ext cx="1" cy="421445"/>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OTLSHAPE_TB_00000000000000000000000000000000_Separator7">
            <a:extLst>
              <a:ext uri="{FF2B5EF4-FFF2-40B4-BE49-F238E27FC236}">
                <a16:creationId xmlns:a16="http://schemas.microsoft.com/office/drawing/2014/main" id="{BB7A5CFB-624A-4267-BFB0-641143E8FE63}"/>
              </a:ext>
            </a:extLst>
          </p:cNvPr>
          <p:cNvCxnSpPr/>
          <p:nvPr>
            <p:custDataLst>
              <p:tags r:id="rId73"/>
            </p:custDataLst>
          </p:nvPr>
        </p:nvCxnSpPr>
        <p:spPr>
          <a:xfrm>
            <a:off x="9505303" y="495703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OTLSHAPE_M_1d0cf0bb23424d8baf91035f0955cd27_Title">
            <a:extLst>
              <a:ext uri="{FF2B5EF4-FFF2-40B4-BE49-F238E27FC236}">
                <a16:creationId xmlns:a16="http://schemas.microsoft.com/office/drawing/2014/main" id="{CFF29347-8ED0-4576-957C-25D25196813C}"/>
              </a:ext>
            </a:extLst>
          </p:cNvPr>
          <p:cNvSpPr txBox="1"/>
          <p:nvPr>
            <p:custDataLst>
              <p:tags r:id="rId74"/>
            </p:custDataLst>
          </p:nvPr>
        </p:nvSpPr>
        <p:spPr>
          <a:xfrm>
            <a:off x="8986554" y="5480479"/>
            <a:ext cx="3046611" cy="507831"/>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Focalizzata</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su</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informazione</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generale</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agli</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interessati</a:t>
            </a:r>
            <a:endParaRPr lang="en-US" sz="1100" b="1" spc="-8" dirty="0">
              <a:solidFill>
                <a:schemeClr val="dk1"/>
              </a:solidFill>
              <a:latin typeface="Calibri" panose="020F0502020204030204" pitchFamily="34" charset="0"/>
            </a:endParaRPr>
          </a:p>
          <a:p>
            <a:pPr algn="ctr"/>
            <a:r>
              <a:rPr lang="en-US" sz="1100" b="1" spc="-8" dirty="0" err="1">
                <a:solidFill>
                  <a:schemeClr val="dk1"/>
                </a:solidFill>
                <a:latin typeface="Calibri" panose="020F0502020204030204" pitchFamily="34" charset="0"/>
              </a:rPr>
              <a:t>Ricapitolazione</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completa</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dell'incidente</a:t>
            </a:r>
            <a:endParaRPr lang="en-US" sz="1100" b="1" spc="-8" dirty="0">
              <a:solidFill>
                <a:schemeClr val="dk1"/>
              </a:solidFill>
              <a:latin typeface="Calibri" panose="020F0502020204030204" pitchFamily="34" charset="0"/>
            </a:endParaRPr>
          </a:p>
          <a:p>
            <a:pPr algn="ctr"/>
            <a:r>
              <a:rPr lang="en-US" sz="1100" b="1" spc="-8" dirty="0" err="1">
                <a:solidFill>
                  <a:schemeClr val="dk1"/>
                </a:solidFill>
                <a:latin typeface="Calibri" panose="020F0502020204030204" pitchFamily="34" charset="0"/>
              </a:rPr>
              <a:t>Evoluzione</a:t>
            </a:r>
            <a:r>
              <a:rPr lang="en-US" sz="1100" b="1" spc="-8" dirty="0">
                <a:solidFill>
                  <a:schemeClr val="dk1"/>
                </a:solidFill>
                <a:latin typeface="Calibri" panose="020F0502020204030204" pitchFamily="34" charset="0"/>
              </a:rPr>
              <a:t> </a:t>
            </a:r>
            <a:r>
              <a:rPr lang="en-US" sz="1100" b="1" spc="-8" dirty="0" err="1">
                <a:solidFill>
                  <a:schemeClr val="dk1"/>
                </a:solidFill>
                <a:latin typeface="Calibri" panose="020F0502020204030204" pitchFamily="34" charset="0"/>
              </a:rPr>
              <a:t>dell'ambiente</a:t>
            </a:r>
            <a:r>
              <a:rPr lang="en-US" sz="1100" b="1" spc="-8" dirty="0">
                <a:solidFill>
                  <a:schemeClr val="dk1"/>
                </a:solidFill>
                <a:latin typeface="Calibri" panose="020F0502020204030204" pitchFamily="34" charset="0"/>
              </a:rPr>
              <a:t> dal 2019 ad </a:t>
            </a:r>
            <a:r>
              <a:rPr lang="en-US" sz="1100" b="1" spc="-8" dirty="0" err="1">
                <a:solidFill>
                  <a:schemeClr val="dk1"/>
                </a:solidFill>
                <a:latin typeface="Calibri" panose="020F0502020204030204" pitchFamily="34" charset="0"/>
              </a:rPr>
              <a:t>oggi</a:t>
            </a:r>
            <a:endParaRPr lang="en-US" sz="1100" b="1" spc="-8" dirty="0">
              <a:solidFill>
                <a:schemeClr val="dk1"/>
              </a:solidFill>
              <a:latin typeface="Calibri" panose="020F0502020204030204" pitchFamily="34" charset="0"/>
            </a:endParaRPr>
          </a:p>
        </p:txBody>
      </p:sp>
      <p:cxnSp>
        <p:nvCxnSpPr>
          <p:cNvPr id="77" name="OTLSHAPE_M_1d0cf0bb23424d8baf91035f0955cd27_Connector1">
            <a:extLst>
              <a:ext uri="{FF2B5EF4-FFF2-40B4-BE49-F238E27FC236}">
                <a16:creationId xmlns:a16="http://schemas.microsoft.com/office/drawing/2014/main" id="{73BB7E0E-0A84-4EC8-83A3-4CF1121D3300}"/>
              </a:ext>
            </a:extLst>
          </p:cNvPr>
          <p:cNvCxnSpPr>
            <a:cxnSpLocks/>
          </p:cNvCxnSpPr>
          <p:nvPr>
            <p:custDataLst>
              <p:tags r:id="rId75"/>
            </p:custDataLst>
          </p:nvPr>
        </p:nvCxnSpPr>
        <p:spPr>
          <a:xfrm>
            <a:off x="11189974" y="5177061"/>
            <a:ext cx="0" cy="186704"/>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OTLSHAPE_TB_00000000000000000000000000000000_TimescaleInterval11">
            <a:extLst>
              <a:ext uri="{FF2B5EF4-FFF2-40B4-BE49-F238E27FC236}">
                <a16:creationId xmlns:a16="http://schemas.microsoft.com/office/drawing/2014/main" id="{D8DF320D-86E7-41E1-BF67-0B1E51355B12}"/>
              </a:ext>
            </a:extLst>
          </p:cNvPr>
          <p:cNvSpPr txBox="1"/>
          <p:nvPr>
            <p:custDataLst>
              <p:tags r:id="rId76"/>
            </p:custDataLst>
          </p:nvPr>
        </p:nvSpPr>
        <p:spPr>
          <a:xfrm>
            <a:off x="10426434" y="5003927"/>
            <a:ext cx="243978"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Mar</a:t>
            </a:r>
          </a:p>
        </p:txBody>
      </p:sp>
      <p:cxnSp>
        <p:nvCxnSpPr>
          <p:cNvPr id="84" name="OTLSHAPE_TB_00000000000000000000000000000000_Separator10">
            <a:extLst>
              <a:ext uri="{FF2B5EF4-FFF2-40B4-BE49-F238E27FC236}">
                <a16:creationId xmlns:a16="http://schemas.microsoft.com/office/drawing/2014/main" id="{926362C6-C07B-42EB-A9D0-45192A548C30}"/>
              </a:ext>
            </a:extLst>
          </p:cNvPr>
          <p:cNvCxnSpPr/>
          <p:nvPr>
            <p:custDataLst>
              <p:tags r:id="rId77"/>
            </p:custDataLst>
          </p:nvPr>
        </p:nvCxnSpPr>
        <p:spPr>
          <a:xfrm>
            <a:off x="10362933" y="496995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OTLSHAPE_M_3c73529537f24b0ca1161d68d29f5d30_Connector1">
            <a:extLst>
              <a:ext uri="{FF2B5EF4-FFF2-40B4-BE49-F238E27FC236}">
                <a16:creationId xmlns:a16="http://schemas.microsoft.com/office/drawing/2014/main" id="{56B52526-85D4-4952-AC5F-C3FC65788FE0}"/>
              </a:ext>
            </a:extLst>
          </p:cNvPr>
          <p:cNvCxnSpPr>
            <a:cxnSpLocks/>
          </p:cNvCxnSpPr>
          <p:nvPr>
            <p:custDataLst>
              <p:tags r:id="rId78"/>
            </p:custDataLst>
          </p:nvPr>
        </p:nvCxnSpPr>
        <p:spPr>
          <a:xfrm flipH="1">
            <a:off x="11118113" y="3894377"/>
            <a:ext cx="0" cy="899159"/>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OTLSHAPE_M_3c73529537f24b0ca1161d68d29f5d30_Shape">
            <a:extLst>
              <a:ext uri="{FF2B5EF4-FFF2-40B4-BE49-F238E27FC236}">
                <a16:creationId xmlns:a16="http://schemas.microsoft.com/office/drawing/2014/main" id="{FAA77D6F-17F4-4CB1-BB59-D41F586744BE}"/>
              </a:ext>
            </a:extLst>
          </p:cNvPr>
          <p:cNvSpPr/>
          <p:nvPr>
            <p:custDataLst>
              <p:tags r:id="rId79"/>
            </p:custDataLst>
          </p:nvPr>
        </p:nvSpPr>
        <p:spPr>
          <a:xfrm>
            <a:off x="11003813" y="4666536"/>
            <a:ext cx="228600" cy="254000"/>
          </a:xfrm>
          <a:prstGeom prst="diamond">
            <a:avLst/>
          </a:prstGeom>
          <a:solidFill>
            <a:srgbClr val="0070C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TLSHAPE_M_3c73529537f24b0ca1161d68d29f5d30_Title">
            <a:extLst>
              <a:ext uri="{FF2B5EF4-FFF2-40B4-BE49-F238E27FC236}">
                <a16:creationId xmlns:a16="http://schemas.microsoft.com/office/drawing/2014/main" id="{0EEA048D-BFBF-4E73-8CBB-DA14B48694B3}"/>
              </a:ext>
            </a:extLst>
          </p:cNvPr>
          <p:cNvSpPr txBox="1"/>
          <p:nvPr>
            <p:custDataLst>
              <p:tags r:id="rId80"/>
            </p:custDataLst>
          </p:nvPr>
        </p:nvSpPr>
        <p:spPr>
          <a:xfrm>
            <a:off x="10630669" y="3579745"/>
            <a:ext cx="986331" cy="169277"/>
          </a:xfrm>
          <a:prstGeom prst="rect">
            <a:avLst/>
          </a:prstGeom>
          <a:noFill/>
        </p:spPr>
        <p:txBody>
          <a:bodyPr vert="horz" wrap="square" lIns="0" tIns="0" rIns="0" bIns="0" rtlCol="0" anchor="ctr" anchorCtr="0">
            <a:spAutoFit/>
          </a:bodyPr>
          <a:lstStyle/>
          <a:p>
            <a:pPr algn="ctr"/>
            <a:r>
              <a:rPr lang="en-US" sz="1100" b="1" spc="-8" dirty="0" err="1">
                <a:solidFill>
                  <a:schemeClr val="dk1"/>
                </a:solidFill>
                <a:latin typeface="Calibri" panose="020F0502020204030204" pitchFamily="34" charset="0"/>
              </a:rPr>
              <a:t>Conclusiva</a:t>
            </a:r>
            <a:endParaRPr lang="en-US" sz="1100" b="1" spc="-8" dirty="0">
              <a:solidFill>
                <a:schemeClr val="dk1"/>
              </a:solidFill>
              <a:latin typeface="Calibri" panose="020F0502020204030204" pitchFamily="34" charset="0"/>
            </a:endParaRPr>
          </a:p>
        </p:txBody>
      </p:sp>
      <p:sp>
        <p:nvSpPr>
          <p:cNvPr id="88" name="OTLSHAPE_M_3c73529537f24b0ca1161d68d29f5d30_Date">
            <a:extLst>
              <a:ext uri="{FF2B5EF4-FFF2-40B4-BE49-F238E27FC236}">
                <a16:creationId xmlns:a16="http://schemas.microsoft.com/office/drawing/2014/main" id="{6BB0D437-3291-4E4D-9E1C-53CDA97AEFCB}"/>
              </a:ext>
            </a:extLst>
          </p:cNvPr>
          <p:cNvSpPr txBox="1"/>
          <p:nvPr>
            <p:custDataLst>
              <p:tags r:id="rId81"/>
            </p:custDataLst>
          </p:nvPr>
        </p:nvSpPr>
        <p:spPr>
          <a:xfrm>
            <a:off x="10977807" y="3751701"/>
            <a:ext cx="369202" cy="153888"/>
          </a:xfrm>
          <a:prstGeom prst="rect">
            <a:avLst/>
          </a:prstGeom>
          <a:noFill/>
        </p:spPr>
        <p:txBody>
          <a:bodyPr vert="horz" wrap="square" lIns="0" tIns="0" rIns="0" bIns="0" rtlCol="0" anchor="ctr" anchorCtr="0">
            <a:spAutoFit/>
          </a:bodyPr>
          <a:lstStyle/>
          <a:p>
            <a:pPr algn="ctr"/>
            <a:r>
              <a:rPr lang="en-US" sz="1000" spc="-8" dirty="0">
                <a:solidFill>
                  <a:srgbClr val="44546A"/>
                </a:solidFill>
                <a:latin typeface="Calibri" panose="020F0502020204030204" pitchFamily="34" charset="0"/>
              </a:rPr>
              <a:t>15 Mar</a:t>
            </a:r>
          </a:p>
        </p:txBody>
      </p:sp>
      <p:sp>
        <p:nvSpPr>
          <p:cNvPr id="89" name="Titolo 1">
            <a:extLst>
              <a:ext uri="{FF2B5EF4-FFF2-40B4-BE49-F238E27FC236}">
                <a16:creationId xmlns:a16="http://schemas.microsoft.com/office/drawing/2014/main" id="{EEAA78CD-F7F9-46D9-9274-31C0ED58DDD1}"/>
              </a:ext>
            </a:extLst>
          </p:cNvPr>
          <p:cNvSpPr txBox="1">
            <a:spLocks/>
          </p:cNvSpPr>
          <p:nvPr/>
        </p:nvSpPr>
        <p:spPr>
          <a:xfrm>
            <a:off x="758152" y="939139"/>
            <a:ext cx="10461977" cy="3471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800" b="1" dirty="0">
                <a:solidFill>
                  <a:srgbClr val="FF0000"/>
                </a:solidFill>
              </a:rPr>
              <a:t>TIMELINE RAPPORTO CON IL GARANTE</a:t>
            </a:r>
          </a:p>
        </p:txBody>
      </p:sp>
    </p:spTree>
    <p:extLst>
      <p:ext uri="{BB962C8B-B14F-4D97-AF65-F5344CB8AC3E}">
        <p14:creationId xmlns:p14="http://schemas.microsoft.com/office/powerpoint/2010/main" val="2322149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9B7AD6-B221-4897-88A9-E061A6DB4558}"/>
              </a:ext>
            </a:extLst>
          </p:cNvPr>
          <p:cNvSpPr txBox="1">
            <a:spLocks/>
          </p:cNvSpPr>
          <p:nvPr/>
        </p:nvSpPr>
        <p:spPr>
          <a:xfrm>
            <a:off x="865011" y="2960048"/>
            <a:ext cx="10461977" cy="14489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6600" b="1" dirty="0"/>
              <a:t>RICAPITOLANDO</a:t>
            </a:r>
            <a:endParaRPr lang="it-IT" sz="6600" b="1" dirty="0">
              <a:solidFill>
                <a:schemeClr val="accent2"/>
              </a:solidFill>
            </a:endParaRPr>
          </a:p>
        </p:txBody>
      </p:sp>
    </p:spTree>
    <p:extLst>
      <p:ext uri="{BB962C8B-B14F-4D97-AF65-F5344CB8AC3E}">
        <p14:creationId xmlns:p14="http://schemas.microsoft.com/office/powerpoint/2010/main" val="3413821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ottotitolo 3">
            <a:extLst>
              <a:ext uri="{FF2B5EF4-FFF2-40B4-BE49-F238E27FC236}">
                <a16:creationId xmlns:a16="http://schemas.microsoft.com/office/drawing/2014/main" id="{1F3FF8EE-819E-474C-912D-F9AA8E2F437D}"/>
              </a:ext>
            </a:extLst>
          </p:cNvPr>
          <p:cNvSpPr txBox="1">
            <a:spLocks/>
          </p:cNvSpPr>
          <p:nvPr/>
        </p:nvSpPr>
        <p:spPr>
          <a:xfrm>
            <a:off x="622880" y="1781218"/>
            <a:ext cx="5053486" cy="4035398"/>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0) Stipulare un contratto o prendere accordi per fare la telefonata a tempo zero</a:t>
            </a:r>
          </a:p>
          <a:p>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1) Isolamento e contenimento</a:t>
            </a:r>
          </a:p>
          <a:p>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2) Valutazione dell’impatto</a:t>
            </a:r>
          </a:p>
          <a:p>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3) Notifiche alle autorità competenti</a:t>
            </a:r>
          </a:p>
          <a:p>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4) Ripristino di dati e sistemi</a:t>
            </a:r>
          </a:p>
          <a:p>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5) Analisi forense e miglioramenti (continui) sulla sicurezza</a:t>
            </a:r>
          </a:p>
          <a:p>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6) Lezione appresa e (eventuale) condivisione</a:t>
            </a:r>
          </a:p>
          <a:p>
            <a:endParaRPr lang="it-IT" dirty="0">
              <a:latin typeface="Red Hat Display Black" panose="02010303040201060303" pitchFamily="2" charset="0"/>
              <a:ea typeface="Red Hat Display Black" panose="02010303040201060303" pitchFamily="2" charset="0"/>
              <a:cs typeface="Red Hat Display Black" panose="02010303040201060303" pitchFamily="2" charset="0"/>
            </a:endParaRPr>
          </a:p>
          <a:p>
            <a:r>
              <a:rPr lang="it-IT"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7) Prepararsi all’eventuale ispezione del Garante</a:t>
            </a:r>
          </a:p>
          <a:p>
            <a:pPr>
              <a:lnSpc>
                <a:spcPct val="150000"/>
              </a:lnSpc>
            </a:pPr>
            <a:endParaRPr lang="it-IT" dirty="0">
              <a:latin typeface="Red Hat Display Black" panose="02010303040201060303" pitchFamily="2" charset="0"/>
              <a:ea typeface="Red Hat Display Black" panose="02010303040201060303" pitchFamily="2" charset="0"/>
              <a:cs typeface="Red Hat Display Black" panose="02010303040201060303" pitchFamily="2" charset="0"/>
            </a:endParaRPr>
          </a:p>
          <a:p>
            <a:endParaRPr lang="it-IT" dirty="0">
              <a:latin typeface="Red Hat Display Medium" panose="02010303040201060303" pitchFamily="2" charset="0"/>
              <a:ea typeface="Red Hat Display Medium" panose="02010303040201060303" pitchFamily="2" charset="0"/>
              <a:cs typeface="Red Hat Display Medium" panose="02010303040201060303" pitchFamily="2" charset="0"/>
            </a:endParaRPr>
          </a:p>
        </p:txBody>
      </p:sp>
      <p:pic>
        <p:nvPicPr>
          <p:cNvPr id="3" name="Immagine 2">
            <a:extLst>
              <a:ext uri="{FF2B5EF4-FFF2-40B4-BE49-F238E27FC236}">
                <a16:creationId xmlns:a16="http://schemas.microsoft.com/office/drawing/2014/main" id="{B92B62A4-F6B5-4D4A-B81C-98CBDE0EB2D1}"/>
              </a:ext>
            </a:extLst>
          </p:cNvPr>
          <p:cNvPicPr>
            <a:picLocks noChangeAspect="1"/>
          </p:cNvPicPr>
          <p:nvPr/>
        </p:nvPicPr>
        <p:blipFill>
          <a:blip r:embed="rId3"/>
          <a:stretch>
            <a:fillRect/>
          </a:stretch>
        </p:blipFill>
        <p:spPr>
          <a:xfrm>
            <a:off x="6215063" y="1185333"/>
            <a:ext cx="5053486" cy="4282594"/>
          </a:xfrm>
          <a:prstGeom prst="rect">
            <a:avLst/>
          </a:prstGeom>
        </p:spPr>
      </p:pic>
      <p:sp>
        <p:nvSpPr>
          <p:cNvPr id="4" name="Titolo 2">
            <a:extLst>
              <a:ext uri="{FF2B5EF4-FFF2-40B4-BE49-F238E27FC236}">
                <a16:creationId xmlns:a16="http://schemas.microsoft.com/office/drawing/2014/main" id="{AA382DE5-22AC-49BF-A58C-8FF3519A706D}"/>
              </a:ext>
            </a:extLst>
          </p:cNvPr>
          <p:cNvSpPr txBox="1">
            <a:spLocks/>
          </p:cNvSpPr>
          <p:nvPr/>
        </p:nvSpPr>
        <p:spPr>
          <a:xfrm>
            <a:off x="622880" y="1042954"/>
            <a:ext cx="10294055" cy="3471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dirty="0">
                <a:solidFill>
                  <a:srgbClr val="FF0000"/>
                </a:solidFill>
              </a:rPr>
              <a:t>FASI DI GESTIONE DI UN ATTACCO</a:t>
            </a:r>
          </a:p>
        </p:txBody>
      </p:sp>
    </p:spTree>
    <p:extLst>
      <p:ext uri="{BB962C8B-B14F-4D97-AF65-F5344CB8AC3E}">
        <p14:creationId xmlns:p14="http://schemas.microsoft.com/office/powerpoint/2010/main" val="3532264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ottotitolo 3">
            <a:extLst>
              <a:ext uri="{FF2B5EF4-FFF2-40B4-BE49-F238E27FC236}">
                <a16:creationId xmlns:a16="http://schemas.microsoft.com/office/drawing/2014/main" id="{9922AB48-1907-4820-9640-DB398FB7FFBE}"/>
              </a:ext>
            </a:extLst>
          </p:cNvPr>
          <p:cNvSpPr txBox="1">
            <a:spLocks/>
          </p:cNvSpPr>
          <p:nvPr/>
        </p:nvSpPr>
        <p:spPr>
          <a:xfrm>
            <a:off x="622880" y="1563935"/>
            <a:ext cx="5053486" cy="4035398"/>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8288" indent="-268288" algn="just">
              <a:buFont typeface="+mj-lt"/>
              <a:buAutoNum type="arabicParenR"/>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Eventuale riscatto</a:t>
            </a:r>
          </a:p>
          <a:p>
            <a:pPr marL="268288" indent="-268288" algn="just">
              <a:buFont typeface="+mj-lt"/>
              <a:buAutoNum type="arabicParenR"/>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Spese per il </a:t>
            </a:r>
            <a:r>
              <a:rPr lang="it-IT" dirty="0" err="1">
                <a:latin typeface="Red Hat Display Black" panose="02010303040201060303" pitchFamily="2" charset="0"/>
                <a:ea typeface="Red Hat Display Black" panose="02010303040201060303" pitchFamily="2" charset="0"/>
                <a:cs typeface="Red Hat Display Black" panose="02010303040201060303" pitchFamily="2" charset="0"/>
              </a:rPr>
              <a:t>Response</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 Team, le attività sistemistiche di ripristino infrastruttura, i tecnici per le postazioni di lavoro</a:t>
            </a:r>
          </a:p>
          <a:p>
            <a:pPr marL="268288" indent="-268288" algn="just">
              <a:buFont typeface="+mj-lt"/>
              <a:buAutoNum type="arabicParenR"/>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Perdite legate all’interruzione dell’attività</a:t>
            </a:r>
          </a:p>
          <a:p>
            <a:pPr marL="268288" indent="-268288" algn="just">
              <a:buFont typeface="+mj-lt"/>
              <a:buAutoNum type="arabicParenR"/>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Costi per analisi forense e per gestione Privacy</a:t>
            </a:r>
          </a:p>
          <a:p>
            <a:pPr marL="268288" indent="-268288" algn="just">
              <a:buFont typeface="+mj-lt"/>
              <a:buAutoNum type="arabicParenR"/>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Costi per maggior utilizzo del personale interno (straordinari): nel nostro caso 840 ore di cui 150 della E.Q., le mie non le ho neppure contate</a:t>
            </a:r>
          </a:p>
          <a:p>
            <a:pPr marL="268288" indent="-268288" algn="just">
              <a:buFont typeface="+mj-lt"/>
              <a:buAutoNum type="arabicParenR"/>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Danni reputazionali</a:t>
            </a:r>
          </a:p>
          <a:p>
            <a:pPr marL="268288" indent="-268288" algn="just">
              <a:buFont typeface="+mj-lt"/>
              <a:buAutoNum type="arabicParenR"/>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Investimenti e spese per incremento della sicurezza</a:t>
            </a:r>
          </a:p>
          <a:p>
            <a:pPr marL="268288" indent="-268288" algn="just">
              <a:buFont typeface="+mj-lt"/>
              <a:buAutoNum type="arabicParenR"/>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Franchigie e premi per assicurazione Cyber</a:t>
            </a:r>
          </a:p>
          <a:p>
            <a:pPr algn="just"/>
            <a:endParaRPr lang="it-IT" dirty="0">
              <a:latin typeface="Red Hat Display Medium" panose="02010303040201060303" pitchFamily="2" charset="0"/>
              <a:ea typeface="Red Hat Display Medium" panose="02010303040201060303" pitchFamily="2" charset="0"/>
              <a:cs typeface="Red Hat Display Medium" panose="02010303040201060303" pitchFamily="2" charset="0"/>
            </a:endParaRPr>
          </a:p>
        </p:txBody>
      </p:sp>
      <p:pic>
        <p:nvPicPr>
          <p:cNvPr id="3" name="Immagine 2">
            <a:extLst>
              <a:ext uri="{FF2B5EF4-FFF2-40B4-BE49-F238E27FC236}">
                <a16:creationId xmlns:a16="http://schemas.microsoft.com/office/drawing/2014/main" id="{0A42C50B-ABA9-4225-90D5-29B200970152}"/>
              </a:ext>
            </a:extLst>
          </p:cNvPr>
          <p:cNvPicPr>
            <a:picLocks noChangeAspect="1"/>
          </p:cNvPicPr>
          <p:nvPr/>
        </p:nvPicPr>
        <p:blipFill>
          <a:blip r:embed="rId3"/>
          <a:stretch>
            <a:fillRect/>
          </a:stretch>
        </p:blipFill>
        <p:spPr>
          <a:xfrm>
            <a:off x="5857435" y="1184352"/>
            <a:ext cx="5411113" cy="4282594"/>
          </a:xfrm>
          <a:prstGeom prst="rect">
            <a:avLst/>
          </a:prstGeom>
        </p:spPr>
      </p:pic>
      <p:sp>
        <p:nvSpPr>
          <p:cNvPr id="4" name="Titolo 2">
            <a:extLst>
              <a:ext uri="{FF2B5EF4-FFF2-40B4-BE49-F238E27FC236}">
                <a16:creationId xmlns:a16="http://schemas.microsoft.com/office/drawing/2014/main" id="{427738E6-99EE-474C-8189-65468D515955}"/>
              </a:ext>
            </a:extLst>
          </p:cNvPr>
          <p:cNvSpPr txBox="1">
            <a:spLocks/>
          </p:cNvSpPr>
          <p:nvPr/>
        </p:nvSpPr>
        <p:spPr>
          <a:xfrm>
            <a:off x="622880" y="1042954"/>
            <a:ext cx="10294055" cy="3471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dirty="0">
                <a:solidFill>
                  <a:srgbClr val="FF0000"/>
                </a:solidFill>
              </a:rPr>
              <a:t>COSTI DI UN ATTACCO</a:t>
            </a:r>
          </a:p>
        </p:txBody>
      </p:sp>
    </p:spTree>
    <p:extLst>
      <p:ext uri="{BB962C8B-B14F-4D97-AF65-F5344CB8AC3E}">
        <p14:creationId xmlns:p14="http://schemas.microsoft.com/office/powerpoint/2010/main" val="2631633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E642730-E91F-4046-91F6-6B1B72397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474" y="1099242"/>
            <a:ext cx="4659516" cy="4659516"/>
          </a:xfrm>
          <a:prstGeom prst="rect">
            <a:avLst/>
          </a:prstGeom>
        </p:spPr>
      </p:pic>
      <p:sp>
        <p:nvSpPr>
          <p:cNvPr id="4" name="Sottotitolo 2">
            <a:extLst>
              <a:ext uri="{FF2B5EF4-FFF2-40B4-BE49-F238E27FC236}">
                <a16:creationId xmlns:a16="http://schemas.microsoft.com/office/drawing/2014/main" id="{3E858B7D-522D-4ECE-9B5B-3331437315A6}"/>
              </a:ext>
            </a:extLst>
          </p:cNvPr>
          <p:cNvSpPr txBox="1">
            <a:spLocks/>
          </p:cNvSpPr>
          <p:nvPr/>
        </p:nvSpPr>
        <p:spPr>
          <a:xfrm>
            <a:off x="360584" y="1098472"/>
            <a:ext cx="6357087" cy="4660286"/>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it-IT" b="1"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SI POTREBBERO DIRE TANTE COSE</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 ne citiamo alcune</a:t>
            </a:r>
          </a:p>
          <a:p>
            <a:pPr algn="just">
              <a:lnSpc>
                <a:spcPct val="150000"/>
              </a:lnSpc>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Sarebbe meglio non farsi attaccare (prevenzione), ma la sicurezza al 100% non esiste</a:t>
            </a:r>
            <a:endParaRPr lang="it-IT" dirty="0"/>
          </a:p>
          <a:p>
            <a:pPr algn="just">
              <a:lnSpc>
                <a:spcPct val="150000"/>
              </a:lnSpc>
            </a:pP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Porre una particolare attenzione ai backup (non è facile ora che le cose non sono più in casa)</a:t>
            </a:r>
          </a:p>
          <a:p>
            <a:pPr algn="just">
              <a:lnSpc>
                <a:spcPct val="150000"/>
              </a:lnSpc>
            </a:pPr>
            <a:r>
              <a:rPr lang="it-IT" dirty="0">
                <a:latin typeface="Red Hat Display Medium" panose="02010303040201060303" pitchFamily="2" charset="0"/>
                <a:ea typeface="Red Hat Display Medium" panose="02010303040201060303" pitchFamily="2" charset="0"/>
                <a:cs typeface="Red Hat Display Medium" panose="02010303040201060303" pitchFamily="2" charset="0"/>
              </a:rPr>
              <a:t>Il punto debole è quasi sempre l’utente generico</a:t>
            </a:r>
          </a:p>
          <a:p>
            <a:pPr algn="just">
              <a:lnSpc>
                <a:spcPct val="150000"/>
              </a:lnSpc>
            </a:pPr>
            <a:r>
              <a:rPr lang="it-IT" dirty="0">
                <a:latin typeface="Red Hat Display Medium" panose="02010303040201060303" pitchFamily="2" charset="0"/>
                <a:ea typeface="Red Hat Display Medium" panose="02010303040201060303" pitchFamily="2" charset="0"/>
                <a:cs typeface="Red Hat Display Medium" panose="02010303040201060303" pitchFamily="2" charset="0"/>
              </a:rPr>
              <a:t>Occorre fare formazione mirata (utenti generici, dirigenti e E.Q., politici, personale IT)</a:t>
            </a:r>
          </a:p>
          <a:p>
            <a:pPr algn="just">
              <a:lnSpc>
                <a:spcPct val="150000"/>
              </a:lnSpc>
            </a:pPr>
            <a:r>
              <a:rPr lang="it-IT" dirty="0">
                <a:latin typeface="Red Hat Display Medium" panose="02010303040201060303" pitchFamily="2" charset="0"/>
                <a:ea typeface="Red Hat Display Medium" panose="02010303040201060303" pitchFamily="2" charset="0"/>
                <a:cs typeface="Red Hat Display Medium" panose="02010303040201060303" pitchFamily="2" charset="0"/>
              </a:rPr>
              <a:t>Sviluppare una cultura diffusa sulla privacy e sulla sicurezza, le due cose vanno a braccetto</a:t>
            </a:r>
          </a:p>
          <a:p>
            <a:pPr algn="just">
              <a:lnSpc>
                <a:spcPct val="150000"/>
              </a:lnSpc>
            </a:pPr>
            <a:r>
              <a:rPr lang="it-IT" dirty="0">
                <a:latin typeface="Red Hat Display Medium" panose="02010303040201060303" pitchFamily="2" charset="0"/>
                <a:ea typeface="Red Hat Display Medium" panose="02010303040201060303" pitchFamily="2" charset="0"/>
                <a:cs typeface="Red Hat Display Medium" panose="02010303040201060303" pitchFamily="2" charset="0"/>
              </a:rPr>
              <a:t>Coltivare le competenze del personale IT</a:t>
            </a:r>
          </a:p>
          <a:p>
            <a:pPr algn="just">
              <a:lnSpc>
                <a:spcPct val="150000"/>
              </a:lnSpc>
            </a:pPr>
            <a:r>
              <a:rPr lang="it-IT" dirty="0">
                <a:latin typeface="Red Hat Display Medium" panose="02010303040201060303" pitchFamily="2" charset="0"/>
                <a:ea typeface="Red Hat Display Medium" panose="02010303040201060303" pitchFamily="2" charset="0"/>
                <a:cs typeface="Red Hat Display Medium" panose="02010303040201060303" pitchFamily="2" charset="0"/>
              </a:rPr>
              <a:t>La sicurezza costa, e tanto, ma un incidente può costare molto di più o addirittura non avere prezzo</a:t>
            </a:r>
          </a:p>
          <a:p>
            <a:pPr algn="just">
              <a:lnSpc>
                <a:spcPct val="150000"/>
              </a:lnSpc>
            </a:pPr>
            <a:r>
              <a:rPr lang="it-IT" dirty="0">
                <a:latin typeface="Red Hat Display Medium" panose="02010303040201060303" pitchFamily="2" charset="0"/>
                <a:ea typeface="Red Hat Display Medium" panose="02010303040201060303" pitchFamily="2" charset="0"/>
                <a:cs typeface="Red Hat Display Medium" panose="02010303040201060303" pitchFamily="2" charset="0"/>
              </a:rPr>
              <a:t>Fidatevi di ACN e Polizia Postale</a:t>
            </a:r>
          </a:p>
        </p:txBody>
      </p:sp>
    </p:spTree>
    <p:extLst>
      <p:ext uri="{BB962C8B-B14F-4D97-AF65-F5344CB8AC3E}">
        <p14:creationId xmlns:p14="http://schemas.microsoft.com/office/powerpoint/2010/main" val="834123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A732C1-3F5B-413B-AB59-EA7373DBFF4F}"/>
              </a:ext>
            </a:extLst>
          </p:cNvPr>
          <p:cNvSpPr txBox="1">
            <a:spLocks/>
          </p:cNvSpPr>
          <p:nvPr/>
        </p:nvSpPr>
        <p:spPr>
          <a:xfrm>
            <a:off x="865011" y="2960048"/>
            <a:ext cx="10461977" cy="14489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6600" b="1" dirty="0"/>
              <a:t>GRAZIE</a:t>
            </a:r>
            <a:endParaRPr lang="it-IT" sz="6600" b="1" dirty="0">
              <a:solidFill>
                <a:schemeClr val="accent2"/>
              </a:solidFill>
            </a:endParaRPr>
          </a:p>
        </p:txBody>
      </p:sp>
    </p:spTree>
    <p:extLst>
      <p:ext uri="{BB962C8B-B14F-4D97-AF65-F5344CB8AC3E}">
        <p14:creationId xmlns:p14="http://schemas.microsoft.com/office/powerpoint/2010/main" val="4221400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97718B5-75A2-4840-924E-66210E409A55}"/>
              </a:ext>
            </a:extLst>
          </p:cNvPr>
          <p:cNvPicPr>
            <a:picLocks noChangeAspect="1"/>
          </p:cNvPicPr>
          <p:nvPr/>
        </p:nvPicPr>
        <p:blipFill>
          <a:blip r:embed="rId3"/>
          <a:stretch>
            <a:fillRect/>
          </a:stretch>
        </p:blipFill>
        <p:spPr>
          <a:xfrm>
            <a:off x="815107" y="1100675"/>
            <a:ext cx="4731049" cy="3548286"/>
          </a:xfrm>
          <a:prstGeom prst="rect">
            <a:avLst/>
          </a:prstGeom>
        </p:spPr>
      </p:pic>
      <p:sp>
        <p:nvSpPr>
          <p:cNvPr id="3" name="Titolo 1">
            <a:extLst>
              <a:ext uri="{FF2B5EF4-FFF2-40B4-BE49-F238E27FC236}">
                <a16:creationId xmlns:a16="http://schemas.microsoft.com/office/drawing/2014/main" id="{49EB7059-0D9B-490A-958E-76D47E61CBA5}"/>
              </a:ext>
            </a:extLst>
          </p:cNvPr>
          <p:cNvSpPr txBox="1">
            <a:spLocks/>
          </p:cNvSpPr>
          <p:nvPr/>
        </p:nvSpPr>
        <p:spPr>
          <a:xfrm>
            <a:off x="5902035" y="1100675"/>
            <a:ext cx="5717309" cy="1439931"/>
          </a:xfrm>
          <a:prstGeom prst="rect">
            <a:avLst/>
          </a:prstGeom>
        </p:spPr>
        <p:txBody>
          <a:bodyPr vert="horz" lIns="91440" tIns="45720" rIns="91440" bIns="45720" rtlCol="0" anchor="b">
            <a:normAutofit fontScale="55000" lnSpcReduction="20000"/>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7400" dirty="0">
                <a:solidFill>
                  <a:schemeClr val="tx1"/>
                </a:solidFill>
              </a:rPr>
              <a:t>Massimo Poletti</a:t>
            </a:r>
          </a:p>
          <a:p>
            <a:pPr algn="ctr"/>
            <a:r>
              <a:rPr lang="it-IT" dirty="0">
                <a:solidFill>
                  <a:schemeClr val="tx1"/>
                </a:solidFill>
              </a:rPr>
              <a:t>Dirigente Servizio Sistemi Informativi</a:t>
            </a:r>
          </a:p>
          <a:p>
            <a:pPr algn="ctr"/>
            <a:r>
              <a:rPr lang="it-IT" dirty="0">
                <a:solidFill>
                  <a:schemeClr val="tx1"/>
                </a:solidFill>
              </a:rPr>
              <a:t>Responsabile per la Transizione al Digitale</a:t>
            </a:r>
          </a:p>
          <a:p>
            <a:pPr algn="ctr"/>
            <a:r>
              <a:rPr lang="it-IT" sz="7600" dirty="0">
                <a:solidFill>
                  <a:schemeClr val="tx1"/>
                </a:solidFill>
              </a:rPr>
              <a:t>Comune di Ferrara</a:t>
            </a:r>
          </a:p>
        </p:txBody>
      </p:sp>
      <p:pic>
        <p:nvPicPr>
          <p:cNvPr id="4" name="Immagine 3">
            <a:extLst>
              <a:ext uri="{FF2B5EF4-FFF2-40B4-BE49-F238E27FC236}">
                <a16:creationId xmlns:a16="http://schemas.microsoft.com/office/drawing/2014/main" id="{CDFD3C71-9FBE-4ABD-8481-CD5EFB294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3920" y="3209031"/>
            <a:ext cx="1853538" cy="1439931"/>
          </a:xfrm>
          <a:prstGeom prst="rect">
            <a:avLst/>
          </a:prstGeom>
        </p:spPr>
      </p:pic>
      <p:sp>
        <p:nvSpPr>
          <p:cNvPr id="6" name="Sottotitolo 2">
            <a:extLst>
              <a:ext uri="{FF2B5EF4-FFF2-40B4-BE49-F238E27FC236}">
                <a16:creationId xmlns:a16="http://schemas.microsoft.com/office/drawing/2014/main" id="{AEC41236-8761-4995-A777-69C142A282FA}"/>
              </a:ext>
            </a:extLst>
          </p:cNvPr>
          <p:cNvSpPr txBox="1">
            <a:spLocks/>
          </p:cNvSpPr>
          <p:nvPr/>
        </p:nvSpPr>
        <p:spPr>
          <a:xfrm>
            <a:off x="815107" y="5332490"/>
            <a:ext cx="10804236" cy="667305"/>
          </a:xfrm>
          <a:prstGeom prst="rect">
            <a:avLst/>
          </a:prstGeom>
        </p:spPr>
        <p:txBody>
          <a:bodyPr>
            <a:normAutofit/>
          </a:bodyPr>
          <a:lstStyle>
            <a:lvl1pPr marL="0" indent="0" algn="ctr" defTabSz="914400" rtl="0" eaLnBrk="1" latinLnBrk="0" hangingPunct="1">
              <a:lnSpc>
                <a:spcPct val="100000"/>
              </a:lnSpc>
              <a:spcBef>
                <a:spcPts val="1000"/>
              </a:spcBef>
              <a:buFont typeface="Arial" panose="020B0604020202020204" pitchFamily="34" charset="0"/>
              <a:buNone/>
              <a:defRPr sz="1300" b="0" i="0" kern="1200">
                <a:solidFill>
                  <a:schemeClr val="tx1"/>
                </a:solidFill>
                <a:latin typeface="Red Hat Display Medium" panose="02010303040201060303" pitchFamily="2" charset="0"/>
                <a:ea typeface="Red Hat Display Medium" panose="02010303040201060303" pitchFamily="2" charset="0"/>
                <a:cs typeface="Red Hat Display Medium" panose="02010303040201060303"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DISCLAIMER: </a:t>
            </a:r>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Le informazioni contenute in questa presentazione sono esclusivamente le opinioni personali del relatore e non riflettono necessariamente le posizioni o le vedute del Comune di Ferrara o di altri Enti/Società citati.</a:t>
            </a:r>
            <a:endParaRPr lang="it-IT" dirty="0"/>
          </a:p>
        </p:txBody>
      </p:sp>
      <p:sp>
        <p:nvSpPr>
          <p:cNvPr id="7" name="Rettangolo 6">
            <a:extLst>
              <a:ext uri="{FF2B5EF4-FFF2-40B4-BE49-F238E27FC236}">
                <a16:creationId xmlns:a16="http://schemas.microsoft.com/office/drawing/2014/main" id="{8FD02DF1-38A4-4DD0-BA2A-D4E88EC9C4B6}"/>
              </a:ext>
            </a:extLst>
          </p:cNvPr>
          <p:cNvSpPr/>
          <p:nvPr/>
        </p:nvSpPr>
        <p:spPr>
          <a:xfrm>
            <a:off x="6537804" y="2634175"/>
            <a:ext cx="4445769" cy="369332"/>
          </a:xfrm>
          <a:prstGeom prst="rect">
            <a:avLst/>
          </a:prstGeom>
        </p:spPr>
        <p:txBody>
          <a:bodyPr wrap="none">
            <a:spAutoFit/>
          </a:bodyPr>
          <a:lstStyle/>
          <a:p>
            <a:r>
              <a:rPr lang="it-IT" dirty="0">
                <a:hlinkClick r:id="rId5"/>
              </a:rPr>
              <a:t>https://www.linkedin.com/in/massimopoletti</a:t>
            </a:r>
            <a:endParaRPr lang="it-IT" dirty="0"/>
          </a:p>
        </p:txBody>
      </p:sp>
    </p:spTree>
    <p:extLst>
      <p:ext uri="{BB962C8B-B14F-4D97-AF65-F5344CB8AC3E}">
        <p14:creationId xmlns:p14="http://schemas.microsoft.com/office/powerpoint/2010/main" val="1442082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D66F1B11-C8D3-4F12-BE4E-479C7E935E9E}"/>
              </a:ext>
            </a:extLst>
          </p:cNvPr>
          <p:cNvSpPr txBox="1">
            <a:spLocks/>
          </p:cNvSpPr>
          <p:nvPr/>
        </p:nvSpPr>
        <p:spPr>
          <a:xfrm>
            <a:off x="101600" y="631142"/>
            <a:ext cx="11988800" cy="1108364"/>
          </a:xfrm>
          <a:prstGeom prst="rect">
            <a:avLst/>
          </a:prstGeom>
        </p:spPr>
        <p:txBody>
          <a:bodyPr vert="horz" lIns="91440" tIns="45720" rIns="91440" bIns="45720" rtlCol="0" anchor="b">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5400" dirty="0">
                <a:solidFill>
                  <a:schemeClr val="tx1"/>
                </a:solidFill>
              </a:rPr>
              <a:t>E voi chi siete?</a:t>
            </a:r>
          </a:p>
        </p:txBody>
      </p:sp>
      <p:pic>
        <p:nvPicPr>
          <p:cNvPr id="6" name="Segnaposto contenuto 4">
            <a:extLst>
              <a:ext uri="{FF2B5EF4-FFF2-40B4-BE49-F238E27FC236}">
                <a16:creationId xmlns:a16="http://schemas.microsoft.com/office/drawing/2014/main" id="{B4CBDED4-8488-409D-AA87-1D483274A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830" y="1846186"/>
            <a:ext cx="3824337" cy="2368357"/>
          </a:xfrm>
          <a:prstGeom prst="rect">
            <a:avLst/>
          </a:prstGeom>
        </p:spPr>
      </p:pic>
      <p:sp>
        <p:nvSpPr>
          <p:cNvPr id="7" name="Segnaposto contenuto 2">
            <a:extLst>
              <a:ext uri="{FF2B5EF4-FFF2-40B4-BE49-F238E27FC236}">
                <a16:creationId xmlns:a16="http://schemas.microsoft.com/office/drawing/2014/main" id="{03ED2423-74FA-4A02-9A77-588BE3C7EB87}"/>
              </a:ext>
            </a:extLst>
          </p:cNvPr>
          <p:cNvSpPr txBox="1">
            <a:spLocks/>
          </p:cNvSpPr>
          <p:nvPr/>
        </p:nvSpPr>
        <p:spPr>
          <a:xfrm>
            <a:off x="632690" y="4475071"/>
            <a:ext cx="10926618" cy="117012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dirty="0"/>
              <a:t>In tanti pensano che non saranno mai oggetto di un incidente di sicurezza</a:t>
            </a:r>
          </a:p>
          <a:p>
            <a:pPr algn="just"/>
            <a:r>
              <a:rPr lang="it-IT" dirty="0"/>
              <a:t>Moltissime persone e aziende in fondo lo sanno ma ignorano il problema (un po’ come certe malattie, non faccio prevenzione e spero capiti a qualcun altro)</a:t>
            </a:r>
          </a:p>
        </p:txBody>
      </p:sp>
    </p:spTree>
    <p:extLst>
      <p:ext uri="{BB962C8B-B14F-4D97-AF65-F5344CB8AC3E}">
        <p14:creationId xmlns:p14="http://schemas.microsoft.com/office/powerpoint/2010/main" val="2288505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148258-21D7-43CB-BD7A-6994B6DE754F}"/>
              </a:ext>
            </a:extLst>
          </p:cNvPr>
          <p:cNvSpPr txBox="1">
            <a:spLocks/>
          </p:cNvSpPr>
          <p:nvPr/>
        </p:nvSpPr>
        <p:spPr>
          <a:xfrm>
            <a:off x="110836" y="755930"/>
            <a:ext cx="11979564" cy="347119"/>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rgbClr val="FF0000"/>
                </a:solidFill>
              </a:rPr>
              <a:t>UN PASSO INDIETRO: LA STORIA RECENTE DELL’INFRASTRUTTURA INFORMATICA DEL COMUNE DI FERRARA</a:t>
            </a:r>
          </a:p>
        </p:txBody>
      </p:sp>
      <p:sp>
        <p:nvSpPr>
          <p:cNvPr id="3" name="Sottotitolo 2">
            <a:extLst>
              <a:ext uri="{FF2B5EF4-FFF2-40B4-BE49-F238E27FC236}">
                <a16:creationId xmlns:a16="http://schemas.microsoft.com/office/drawing/2014/main" id="{2374A625-C1D1-47D5-86A7-74528253767C}"/>
              </a:ext>
            </a:extLst>
          </p:cNvPr>
          <p:cNvSpPr txBox="1">
            <a:spLocks/>
          </p:cNvSpPr>
          <p:nvPr/>
        </p:nvSpPr>
        <p:spPr>
          <a:xfrm>
            <a:off x="948370" y="1103049"/>
            <a:ext cx="10672316" cy="440651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2019: </a:t>
            </a:r>
          </a:p>
          <a:p>
            <a:pPr algn="just">
              <a:spcBef>
                <a:spcPts val="0"/>
              </a:spcBef>
            </a:pPr>
            <a:r>
              <a:rPr lang="it-IT" dirty="0"/>
              <a:t>Dominio AD 2008, tanti PC con Windows XP e 7 (su un totale di circa 800 postazioni), molti server </a:t>
            </a:r>
            <a:r>
              <a:rPr lang="it-IT" dirty="0" err="1"/>
              <a:t>pre</a:t>
            </a:r>
            <a:r>
              <a:rPr lang="it-IT" dirty="0"/>
              <a:t>-Windows Server 2012</a:t>
            </a:r>
          </a:p>
          <a:p>
            <a:pPr algn="just">
              <a:spcBef>
                <a:spcPts val="0"/>
              </a:spcBef>
            </a:pPr>
            <a:r>
              <a:rPr lang="it-IT" dirty="0"/>
              <a:t>Risorse applicative prevalentemente on-premise (server fisici + server farm virtualizzata) rispetto al cloud (50% interno, 20% cloud ibrido presso in house Lepida, 30% SaaS)</a:t>
            </a:r>
          </a:p>
          <a:p>
            <a:pPr algn="just">
              <a:spcBef>
                <a:spcPts val="0"/>
              </a:spcBef>
            </a:pPr>
            <a:r>
              <a:rPr lang="it-IT" dirty="0"/>
              <a:t>File server: presente nel datacenter interno, ma soprattutto molti NAS sparsi tra i servizi</a:t>
            </a:r>
          </a:p>
          <a:p>
            <a:pPr algn="just">
              <a:spcBef>
                <a:spcPts val="0"/>
              </a:spcBef>
            </a:pPr>
            <a:r>
              <a:rPr lang="it-IT" dirty="0"/>
              <a:t>Sicurezza: Antivirus, Firewall, VPN attestate al firewall (no 2FA), accesso remoto con strumenti generici vari</a:t>
            </a:r>
          </a:p>
          <a:p>
            <a:pPr marL="0" indent="0" algn="just">
              <a:lnSpc>
                <a:spcPct val="150000"/>
              </a:lnSpc>
              <a:buNone/>
            </a:pP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Evoluzione 2019-2023:</a:t>
            </a:r>
            <a:endParaRPr lang="it-IT" dirty="0">
              <a:latin typeface="Red Hat Display Medium" panose="02010303040201060303" pitchFamily="2" charset="0"/>
              <a:ea typeface="Red Hat Display Medium" panose="02010303040201060303" pitchFamily="2" charset="0"/>
              <a:cs typeface="Red Hat Display Medium" panose="02010303040201060303" pitchFamily="2" charset="0"/>
            </a:endParaRPr>
          </a:p>
          <a:p>
            <a:pPr algn="just">
              <a:spcBef>
                <a:spcPts val="0"/>
              </a:spcBef>
            </a:pPr>
            <a:r>
              <a:rPr lang="it-IT" dirty="0"/>
              <a:t>Migrazione a AD 2016, eliminazione Windows XP, riduzione Windows 7, riduzione Windows Server &lt; 2012</a:t>
            </a:r>
          </a:p>
          <a:p>
            <a:pPr algn="just">
              <a:spcBef>
                <a:spcPts val="0"/>
              </a:spcBef>
            </a:pPr>
            <a:r>
              <a:rPr lang="it-IT" dirty="0"/>
              <a:t>Noleggio di 2 </a:t>
            </a:r>
            <a:r>
              <a:rPr lang="it-IT" dirty="0" err="1"/>
              <a:t>blade</a:t>
            </a:r>
            <a:r>
              <a:rPr lang="it-IT" dirty="0"/>
              <a:t> e predisposizione ambiente virtualizzato presso Lepida</a:t>
            </a:r>
          </a:p>
          <a:p>
            <a:pPr algn="just">
              <a:spcBef>
                <a:spcPts val="0"/>
              </a:spcBef>
            </a:pPr>
            <a:r>
              <a:rPr lang="it-IT" dirty="0"/>
              <a:t>Migrazione/sostituzione/aggiornamento applicativi: 10% interno, 40% cloud ibrido, 50% SaaS</a:t>
            </a:r>
          </a:p>
          <a:p>
            <a:pPr algn="just">
              <a:spcBef>
                <a:spcPts val="0"/>
              </a:spcBef>
            </a:pPr>
            <a:r>
              <a:rPr lang="it-IT" dirty="0"/>
              <a:t>File server: creazione di NAS virtuali presso Lepida al fine di eliminare i NAS e i file server interni; al momento dell’incidente il processo di migrazione era iniziato da circa un mese</a:t>
            </a:r>
          </a:p>
          <a:p>
            <a:pPr algn="just">
              <a:spcBef>
                <a:spcPts val="0"/>
              </a:spcBef>
            </a:pPr>
            <a:r>
              <a:rPr lang="it-IT" dirty="0"/>
              <a:t>Sicurezza: quanto elencato sopra, più modulo </a:t>
            </a:r>
            <a:r>
              <a:rPr lang="it-IT" dirty="0" err="1"/>
              <a:t>Forticlient</a:t>
            </a:r>
            <a:r>
              <a:rPr lang="it-IT" dirty="0"/>
              <a:t> per i portatili (acquistato durante il periodo di </a:t>
            </a:r>
            <a:r>
              <a:rPr lang="it-IT" dirty="0" err="1"/>
              <a:t>smart</a:t>
            </a:r>
            <a:r>
              <a:rPr lang="it-IT" dirty="0"/>
              <a:t> </a:t>
            </a:r>
            <a:r>
              <a:rPr lang="it-IT" dirty="0" err="1"/>
              <a:t>working</a:t>
            </a:r>
            <a:r>
              <a:rPr lang="it-IT" dirty="0"/>
              <a:t>)</a:t>
            </a:r>
            <a:endParaRPr lang="it-IT" dirty="0">
              <a:latin typeface="Red Hat Display Medium" panose="02010303040201060303" pitchFamily="2" charset="0"/>
              <a:ea typeface="Red Hat Display Medium" panose="02010303040201060303" pitchFamily="2" charset="0"/>
              <a:cs typeface="Red Hat Display Medium" panose="02010303040201060303" pitchFamily="2" charset="0"/>
            </a:endParaRPr>
          </a:p>
        </p:txBody>
      </p:sp>
      <p:sp>
        <p:nvSpPr>
          <p:cNvPr id="4" name="Sottotitolo 2">
            <a:extLst>
              <a:ext uri="{FF2B5EF4-FFF2-40B4-BE49-F238E27FC236}">
                <a16:creationId xmlns:a16="http://schemas.microsoft.com/office/drawing/2014/main" id="{899B6180-FB7B-482E-B154-46C60182C91A}"/>
              </a:ext>
            </a:extLst>
          </p:cNvPr>
          <p:cNvSpPr txBox="1">
            <a:spLocks/>
          </p:cNvSpPr>
          <p:nvPr/>
        </p:nvSpPr>
        <p:spPr>
          <a:xfrm>
            <a:off x="948370" y="4998821"/>
            <a:ext cx="10663102" cy="510741"/>
          </a:xfrm>
          <a:prstGeom prst="rect">
            <a:avLst/>
          </a:prstGeom>
        </p:spPr>
        <p:txBody>
          <a:bodyPr>
            <a:normAutofit fontScale="6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Red Hat Display Medium" panose="02010303040201060303" pitchFamily="2" charset="0"/>
                <a:ea typeface="Red Hat Display Medium" panose="02010303040201060303" pitchFamily="2" charset="0"/>
                <a:cs typeface="Red Hat Display Medium" panose="02010303040201060303"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50000"/>
              </a:lnSpc>
            </a:pPr>
            <a:r>
              <a:rPr lang="it-IT" sz="3600" b="1"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VI RICONOSCETE?</a:t>
            </a:r>
          </a:p>
        </p:txBody>
      </p:sp>
      <p:sp>
        <p:nvSpPr>
          <p:cNvPr id="5" name="Sottotitolo 2">
            <a:extLst>
              <a:ext uri="{FF2B5EF4-FFF2-40B4-BE49-F238E27FC236}">
                <a16:creationId xmlns:a16="http://schemas.microsoft.com/office/drawing/2014/main" id="{9A2C44C4-5DEC-4422-A53F-E3092EF1CC5F}"/>
              </a:ext>
            </a:extLst>
          </p:cNvPr>
          <p:cNvSpPr txBox="1">
            <a:spLocks/>
          </p:cNvSpPr>
          <p:nvPr/>
        </p:nvSpPr>
        <p:spPr>
          <a:xfrm>
            <a:off x="957584" y="5509562"/>
            <a:ext cx="10663102" cy="904210"/>
          </a:xfrm>
          <a:prstGeom prst="rect">
            <a:avLst/>
          </a:prstGeom>
        </p:spPr>
        <p:txBody>
          <a:bodyPr>
            <a:norm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Red Hat Display Medium" panose="02010303040201060303" pitchFamily="2" charset="0"/>
                <a:ea typeface="Red Hat Display Medium" panose="02010303040201060303" pitchFamily="2" charset="0"/>
                <a:cs typeface="Red Hat Display Medium" panose="02010303040201060303"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Tutto ciò è ovviamente insufficiente, e infatti c’era pronto per il 2024 il progetto per una piattaforma specifica e i servizi SOC.</a:t>
            </a:r>
          </a:p>
          <a:p>
            <a:pPr algn="just"/>
            <a:r>
              <a:rPr lang="it-IT" dirty="0">
                <a:latin typeface="Red Hat Display Black" panose="02010303040201060303" pitchFamily="2" charset="0"/>
                <a:ea typeface="Red Hat Display Black" panose="02010303040201060303" pitchFamily="2" charset="0"/>
                <a:cs typeface="Red Hat Display Black" panose="02010303040201060303" pitchFamily="2" charset="0"/>
              </a:rPr>
              <a:t>CE L’AVEVAMO QUASI FATTA! E INVECE…</a:t>
            </a:r>
          </a:p>
        </p:txBody>
      </p:sp>
    </p:spTree>
    <p:extLst>
      <p:ext uri="{BB962C8B-B14F-4D97-AF65-F5344CB8AC3E}">
        <p14:creationId xmlns:p14="http://schemas.microsoft.com/office/powerpoint/2010/main" val="1191221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9D9DBBB-DF34-4B85-A6D4-3D4A8A6EC8D9}"/>
              </a:ext>
            </a:extLst>
          </p:cNvPr>
          <p:cNvPicPr>
            <a:picLocks noChangeAspect="1"/>
          </p:cNvPicPr>
          <p:nvPr/>
        </p:nvPicPr>
        <p:blipFill>
          <a:blip r:embed="rId3"/>
          <a:stretch>
            <a:fillRect/>
          </a:stretch>
        </p:blipFill>
        <p:spPr>
          <a:xfrm>
            <a:off x="616764" y="1487094"/>
            <a:ext cx="6406221" cy="4521425"/>
          </a:xfrm>
          <a:prstGeom prst="rect">
            <a:avLst/>
          </a:prstGeom>
        </p:spPr>
      </p:pic>
      <p:pic>
        <p:nvPicPr>
          <p:cNvPr id="3" name="Immagine 2">
            <a:extLst>
              <a:ext uri="{FF2B5EF4-FFF2-40B4-BE49-F238E27FC236}">
                <a16:creationId xmlns:a16="http://schemas.microsoft.com/office/drawing/2014/main" id="{DB4CC114-49F6-42A2-8426-40AAA574D81F}"/>
              </a:ext>
            </a:extLst>
          </p:cNvPr>
          <p:cNvPicPr>
            <a:picLocks noChangeAspect="1"/>
          </p:cNvPicPr>
          <p:nvPr/>
        </p:nvPicPr>
        <p:blipFill>
          <a:blip r:embed="rId4"/>
          <a:stretch>
            <a:fillRect/>
          </a:stretch>
        </p:blipFill>
        <p:spPr>
          <a:xfrm>
            <a:off x="7216081" y="1487093"/>
            <a:ext cx="4368628" cy="4521425"/>
          </a:xfrm>
          <a:prstGeom prst="rect">
            <a:avLst/>
          </a:prstGeom>
        </p:spPr>
      </p:pic>
      <p:sp>
        <p:nvSpPr>
          <p:cNvPr id="4" name="Sottotitolo 2">
            <a:extLst>
              <a:ext uri="{FF2B5EF4-FFF2-40B4-BE49-F238E27FC236}">
                <a16:creationId xmlns:a16="http://schemas.microsoft.com/office/drawing/2014/main" id="{00458113-8F26-40E6-990D-7F5841722E54}"/>
              </a:ext>
            </a:extLst>
          </p:cNvPr>
          <p:cNvSpPr txBox="1">
            <a:spLocks/>
          </p:cNvSpPr>
          <p:nvPr/>
        </p:nvSpPr>
        <p:spPr>
          <a:xfrm>
            <a:off x="616764" y="664754"/>
            <a:ext cx="10967945" cy="637612"/>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Red Hat Display Medium" panose="02010303040201060303" pitchFamily="2" charset="0"/>
                <a:ea typeface="Red Hat Display Medium" panose="02010303040201060303" pitchFamily="2" charset="0"/>
                <a:cs typeface="Red Hat Display Medium" panose="02010303040201060303"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50000"/>
              </a:lnSpc>
            </a:pPr>
            <a:r>
              <a:rPr lang="it-IT" sz="3200" b="1"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12 LUGLIO 2023</a:t>
            </a:r>
          </a:p>
        </p:txBody>
      </p:sp>
    </p:spTree>
    <p:extLst>
      <p:ext uri="{BB962C8B-B14F-4D97-AF65-F5344CB8AC3E}">
        <p14:creationId xmlns:p14="http://schemas.microsoft.com/office/powerpoint/2010/main" val="4152366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ottotitolo 2">
            <a:extLst>
              <a:ext uri="{FF2B5EF4-FFF2-40B4-BE49-F238E27FC236}">
                <a16:creationId xmlns:a16="http://schemas.microsoft.com/office/drawing/2014/main" id="{A47ED560-A05A-48B8-9651-F4139838FDAD}"/>
              </a:ext>
            </a:extLst>
          </p:cNvPr>
          <p:cNvSpPr txBox="1">
            <a:spLocks/>
          </p:cNvSpPr>
          <p:nvPr/>
        </p:nvSpPr>
        <p:spPr>
          <a:xfrm>
            <a:off x="616764" y="664754"/>
            <a:ext cx="10967945" cy="637612"/>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Red Hat Display Medium" panose="02010303040201060303" pitchFamily="2" charset="0"/>
                <a:ea typeface="Red Hat Display Medium" panose="02010303040201060303" pitchFamily="2" charset="0"/>
                <a:cs typeface="Red Hat Display Medium" panose="02010303040201060303"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50000"/>
              </a:lnSpc>
            </a:pPr>
            <a:r>
              <a:rPr lang="it-IT" sz="3200" b="1" dirty="0">
                <a:solidFill>
                  <a:srgbClr val="FF0000"/>
                </a:solidFill>
                <a:latin typeface="Red Hat Display Black" panose="02010303040201060303" pitchFamily="2" charset="0"/>
                <a:ea typeface="Red Hat Display Black" panose="02010303040201060303" pitchFamily="2" charset="0"/>
                <a:cs typeface="Red Hat Display Black" panose="02010303040201060303" pitchFamily="2" charset="0"/>
              </a:rPr>
              <a:t>DI COSA PARLEREMO</a:t>
            </a:r>
          </a:p>
        </p:txBody>
      </p:sp>
      <p:sp>
        <p:nvSpPr>
          <p:cNvPr id="5" name="Sottotitolo 2">
            <a:extLst>
              <a:ext uri="{FF2B5EF4-FFF2-40B4-BE49-F238E27FC236}">
                <a16:creationId xmlns:a16="http://schemas.microsoft.com/office/drawing/2014/main" id="{7BA50DCE-8E9E-4B87-A2F6-03B3D9BC57B2}"/>
              </a:ext>
            </a:extLst>
          </p:cNvPr>
          <p:cNvSpPr txBox="1">
            <a:spLocks/>
          </p:cNvSpPr>
          <p:nvPr/>
        </p:nvSpPr>
        <p:spPr>
          <a:xfrm>
            <a:off x="387928" y="1389533"/>
            <a:ext cx="11545453" cy="46602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Isolamento e contenimento; valutazione dell’impatto</a:t>
            </a:r>
            <a:endParaRPr lang="it-IT" dirty="0"/>
          </a:p>
          <a:p>
            <a:pPr algn="just">
              <a:lnSpc>
                <a:spcPct val="150000"/>
              </a:lnSpc>
            </a:pPr>
            <a:r>
              <a:rPr lang="it-IT" b="1" dirty="0">
                <a:latin typeface="Red Hat Display Black" panose="02010303040201060303" pitchFamily="2" charset="0"/>
                <a:ea typeface="Red Hat Display Black" panose="02010303040201060303" pitchFamily="2" charset="0"/>
                <a:cs typeface="Red Hat Display Black" panose="02010303040201060303" pitchFamily="2" charset="0"/>
              </a:rPr>
              <a:t>Organizzazione delle fasi di risposta e ripristino</a:t>
            </a:r>
            <a:endParaRPr lang="it-IT" dirty="0">
              <a:latin typeface="Red Hat Display Black" panose="02010303040201060303" pitchFamily="2" charset="0"/>
              <a:ea typeface="Red Hat Display Black" panose="02010303040201060303" pitchFamily="2" charset="0"/>
              <a:cs typeface="Red Hat Display Black" panose="02010303040201060303" pitchFamily="2" charset="0"/>
            </a:endParaRPr>
          </a:p>
          <a:p>
            <a:pPr algn="just">
              <a:lnSpc>
                <a:spcPct val="150000"/>
              </a:lnSpc>
            </a:pPr>
            <a:r>
              <a:rPr lang="it-IT" b="1" dirty="0">
                <a:latin typeface="Red Hat Display Medium" panose="02010303040201060303" pitchFamily="2" charset="0"/>
                <a:ea typeface="Red Hat Display Medium" panose="02010303040201060303" pitchFamily="2" charset="0"/>
                <a:cs typeface="Red Hat Display Medium" panose="02010303040201060303" pitchFamily="2" charset="0"/>
              </a:rPr>
              <a:t>Ripristino dell’infrastruttura, delle postazioni di lavoro e dei servizi</a:t>
            </a:r>
          </a:p>
          <a:p>
            <a:pPr algn="just">
              <a:lnSpc>
                <a:spcPct val="150000"/>
              </a:lnSpc>
            </a:pPr>
            <a:r>
              <a:rPr lang="it-IT" b="1" dirty="0">
                <a:latin typeface="Red Hat Display Medium" panose="02010303040201060303" pitchFamily="2" charset="0"/>
                <a:ea typeface="Red Hat Display Medium" panose="02010303040201060303" pitchFamily="2" charset="0"/>
                <a:cs typeface="Red Hat Display Medium" panose="02010303040201060303" pitchFamily="2" charset="0"/>
              </a:rPr>
              <a:t>Recupero dei dati</a:t>
            </a:r>
          </a:p>
          <a:p>
            <a:pPr algn="just">
              <a:lnSpc>
                <a:spcPct val="150000"/>
              </a:lnSpc>
            </a:pPr>
            <a:r>
              <a:rPr lang="it-IT" b="1" dirty="0">
                <a:latin typeface="Red Hat Display Medium" panose="02010303040201060303" pitchFamily="2" charset="0"/>
                <a:ea typeface="Red Hat Display Medium" panose="02010303040201060303" pitchFamily="2" charset="0"/>
                <a:cs typeface="Red Hat Display Medium" panose="02010303040201060303" pitchFamily="2" charset="0"/>
              </a:rPr>
              <a:t>Gestione del rapporto con il Garante (pubblicazione dei dati)</a:t>
            </a:r>
          </a:p>
          <a:p>
            <a:pPr algn="just">
              <a:lnSpc>
                <a:spcPct val="150000"/>
              </a:lnSpc>
            </a:pPr>
            <a:r>
              <a:rPr lang="it-IT" b="1" dirty="0">
                <a:latin typeface="Red Hat Display Medium" panose="02010303040201060303" pitchFamily="2" charset="0"/>
                <a:ea typeface="Red Hat Display Medium" panose="02010303040201060303" pitchFamily="2" charset="0"/>
                <a:cs typeface="Red Hat Display Medium" panose="02010303040201060303" pitchFamily="2" charset="0"/>
              </a:rPr>
              <a:t>Lezione appresa e sviluppi futuri</a:t>
            </a:r>
          </a:p>
          <a:p>
            <a:pPr algn="just">
              <a:lnSpc>
                <a:spcPct val="150000"/>
              </a:lnSpc>
            </a:pPr>
            <a:endParaRPr lang="it-IT" b="1" dirty="0">
              <a:latin typeface="Red Hat Display Medium" panose="02010303040201060303" pitchFamily="2" charset="0"/>
              <a:ea typeface="Red Hat Display Medium" panose="02010303040201060303" pitchFamily="2" charset="0"/>
              <a:cs typeface="Red Hat Display Medium" panose="02010303040201060303" pitchFamily="2" charset="0"/>
            </a:endParaRPr>
          </a:p>
        </p:txBody>
      </p:sp>
    </p:spTree>
    <p:extLst>
      <p:ext uri="{BB962C8B-B14F-4D97-AF65-F5344CB8AC3E}">
        <p14:creationId xmlns:p14="http://schemas.microsoft.com/office/powerpoint/2010/main" val="906422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Segnaposto immagine 9">
            <a:extLst>
              <a:ext uri="{FF2B5EF4-FFF2-40B4-BE49-F238E27FC236}">
                <a16:creationId xmlns:a16="http://schemas.microsoft.com/office/drawing/2014/main" id="{845470B7-DEE7-49AF-8830-7A78C7F9CB7B}"/>
              </a:ext>
            </a:extLst>
          </p:cNvPr>
          <p:cNvPicPr>
            <a:picLocks noChangeAspect="1"/>
          </p:cNvPicPr>
          <p:nvPr/>
        </p:nvPicPr>
        <p:blipFill>
          <a:blip r:embed="rId3"/>
          <a:srcRect t="12500" b="12500"/>
          <a:stretch>
            <a:fillRect/>
          </a:stretch>
        </p:blipFill>
        <p:spPr>
          <a:xfrm>
            <a:off x="1671782" y="940377"/>
            <a:ext cx="8848436" cy="4977245"/>
          </a:xfrm>
          <a:prstGeom prst="rect">
            <a:avLst/>
          </a:prstGeom>
        </p:spPr>
      </p:pic>
      <p:sp>
        <p:nvSpPr>
          <p:cNvPr id="3" name="Titolo 1">
            <a:extLst>
              <a:ext uri="{FF2B5EF4-FFF2-40B4-BE49-F238E27FC236}">
                <a16:creationId xmlns:a16="http://schemas.microsoft.com/office/drawing/2014/main" id="{E9F02C79-B0BE-4E00-8DE3-6A10C6B4FB12}"/>
              </a:ext>
            </a:extLst>
          </p:cNvPr>
          <p:cNvSpPr txBox="1">
            <a:spLocks/>
          </p:cNvSpPr>
          <p:nvPr/>
        </p:nvSpPr>
        <p:spPr>
          <a:xfrm>
            <a:off x="2106777" y="3126291"/>
            <a:ext cx="3231841" cy="863818"/>
          </a:xfrm>
          <a:prstGeom prst="rect">
            <a:avLst/>
          </a:prstGeom>
        </p:spPr>
        <p:txBody>
          <a:bodyPr anchor="b">
            <a:normAutofit fontScale="92500"/>
          </a:bodyPr>
          <a:lstStyle>
            <a:lvl1pPr algn="ctr" defTabSz="914400" rtl="0" eaLnBrk="1" latinLnBrk="0" hangingPunct="1">
              <a:lnSpc>
                <a:spcPct val="90000"/>
              </a:lnSpc>
              <a:spcBef>
                <a:spcPct val="0"/>
              </a:spcBef>
              <a:buNone/>
              <a:defRPr sz="3200" b="0" i="0" kern="1200">
                <a:solidFill>
                  <a:schemeClr val="bg1"/>
                </a:solidFill>
                <a:latin typeface="Red Hat Display Black" panose="02010303040201060303" pitchFamily="2" charset="0"/>
                <a:ea typeface="Red Hat Display Black" panose="02010303040201060303" pitchFamily="2" charset="0"/>
                <a:cs typeface="Red Hat Display Black" panose="02010303040201060303" pitchFamily="2" charset="0"/>
              </a:defRPr>
            </a:lvl1pPr>
          </a:lstStyle>
          <a:p>
            <a:r>
              <a:rPr lang="it-IT" sz="2400" b="1" dirty="0">
                <a:solidFill>
                  <a:srgbClr val="FFFF00"/>
                </a:solidFill>
              </a:rPr>
              <a:t>Non lasciare che una buona crisi vada sprecata!</a:t>
            </a:r>
          </a:p>
        </p:txBody>
      </p:sp>
    </p:spTree>
    <p:extLst>
      <p:ext uri="{BB962C8B-B14F-4D97-AF65-F5344CB8AC3E}">
        <p14:creationId xmlns:p14="http://schemas.microsoft.com/office/powerpoint/2010/main" val="1031522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Segnaposto immagine 8">
            <a:extLst>
              <a:ext uri="{FF2B5EF4-FFF2-40B4-BE49-F238E27FC236}">
                <a16:creationId xmlns:a16="http://schemas.microsoft.com/office/drawing/2014/main" id="{FF30838B-E710-4224-9469-BFE5F3ABAC97}"/>
              </a:ext>
            </a:extLst>
          </p:cNvPr>
          <p:cNvPicPr>
            <a:picLocks noChangeAspect="1"/>
          </p:cNvPicPr>
          <p:nvPr/>
        </p:nvPicPr>
        <p:blipFill>
          <a:blip r:embed="rId3"/>
          <a:srcRect l="438" r="438"/>
          <a:stretch>
            <a:fillRect/>
          </a:stretch>
        </p:blipFill>
        <p:spPr>
          <a:xfrm>
            <a:off x="475718" y="1141565"/>
            <a:ext cx="7822672" cy="4400253"/>
          </a:xfrm>
          <a:prstGeom prst="rect">
            <a:avLst/>
          </a:prstGeom>
        </p:spPr>
      </p:pic>
      <p:sp>
        <p:nvSpPr>
          <p:cNvPr id="3" name="Titolo 1">
            <a:extLst>
              <a:ext uri="{FF2B5EF4-FFF2-40B4-BE49-F238E27FC236}">
                <a16:creationId xmlns:a16="http://schemas.microsoft.com/office/drawing/2014/main" id="{AD405EC6-D910-4FD7-9EB4-E1EFE825CB3C}"/>
              </a:ext>
            </a:extLst>
          </p:cNvPr>
          <p:cNvSpPr txBox="1">
            <a:spLocks/>
          </p:cNvSpPr>
          <p:nvPr/>
        </p:nvSpPr>
        <p:spPr>
          <a:xfrm>
            <a:off x="4387054" y="4444371"/>
            <a:ext cx="3811781" cy="887505"/>
          </a:xfrm>
          <a:prstGeom prst="rect">
            <a:avLst/>
          </a:prstGeom>
        </p:spPr>
        <p:txBody>
          <a:bodyPr anchor="b">
            <a:normAutofit lnSpcReduction="10000"/>
          </a:bodyPr>
          <a:lstStyle>
            <a:lvl1pPr algn="ctr" defTabSz="914400" rtl="0" eaLnBrk="1" latinLnBrk="0" hangingPunct="1">
              <a:lnSpc>
                <a:spcPct val="90000"/>
              </a:lnSpc>
              <a:spcBef>
                <a:spcPct val="0"/>
              </a:spcBef>
              <a:buNone/>
              <a:defRPr sz="3200" b="0" i="0" kern="1200">
                <a:solidFill>
                  <a:schemeClr val="bg1"/>
                </a:solidFill>
                <a:latin typeface="Red Hat Display Black" panose="02010303040201060303" pitchFamily="2" charset="0"/>
                <a:ea typeface="Red Hat Display Black" panose="02010303040201060303" pitchFamily="2" charset="0"/>
                <a:cs typeface="Red Hat Display Black" panose="02010303040201060303" pitchFamily="2" charset="0"/>
              </a:defRPr>
            </a:lvl1pPr>
          </a:lstStyle>
          <a:p>
            <a:r>
              <a:rPr lang="it-IT" b="1" dirty="0">
                <a:solidFill>
                  <a:srgbClr val="FFFF00"/>
                </a:solidFill>
              </a:rPr>
              <a:t>Come prepararsi all’apocalisse?</a:t>
            </a:r>
          </a:p>
        </p:txBody>
      </p:sp>
      <p:pic>
        <p:nvPicPr>
          <p:cNvPr id="4" name="Immagine 3">
            <a:extLst>
              <a:ext uri="{FF2B5EF4-FFF2-40B4-BE49-F238E27FC236}">
                <a16:creationId xmlns:a16="http://schemas.microsoft.com/office/drawing/2014/main" id="{084FC174-FED0-403C-A89C-0DEDFB368F22}"/>
              </a:ext>
            </a:extLst>
          </p:cNvPr>
          <p:cNvPicPr>
            <a:picLocks noChangeAspect="1"/>
          </p:cNvPicPr>
          <p:nvPr/>
        </p:nvPicPr>
        <p:blipFill>
          <a:blip r:embed="rId4"/>
          <a:stretch>
            <a:fillRect/>
          </a:stretch>
        </p:blipFill>
        <p:spPr>
          <a:xfrm>
            <a:off x="8828815" y="1674816"/>
            <a:ext cx="2857500" cy="3333750"/>
          </a:xfrm>
          <a:prstGeom prst="rect">
            <a:avLst/>
          </a:prstGeom>
        </p:spPr>
      </p:pic>
    </p:spTree>
    <p:extLst>
      <p:ext uri="{BB962C8B-B14F-4D97-AF65-F5344CB8AC3E}">
        <p14:creationId xmlns:p14="http://schemas.microsoft.com/office/powerpoint/2010/main" val="618467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Kick Off"/>
  <p:tag name="OTLPOSITIONONTASK" val="None"/>
  <p:tag name="OTLRELATEDTASKID" val="00000000-0000-0000-0000-000000000000"/>
  <p:tag name="OTLDATE" val="2021-01-10T23:59:00.0000000"/>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1"/>
  <p:tag name="OTLDATE" val="2021-02-25T23:59:00.0000000"/>
  <p:tag name="OTLPOSITIONONTASK" val="None"/>
  <p:tag name="OTLRELATEDTASKID" val="00000000-0000-0000-0000-000000000000"/>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Checkpoint A"/>
  <p:tag name="OTLDATE" val="2021-04-01T23:59:00.0000000"/>
  <p:tag name="OTLPOSITIONONTASK" val="None"/>
  <p:tag name="OTLRELATEDTASKID" val="00000000-0000-0000-0000-000000000000"/>
  <p:tag name="OTLMARKERSHAPE" val="OTL"/>
</p:tagLst>
</file>

<file path=ppt/tags/tag108.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Checkpoint B"/>
  <p:tag name="OTLDATE" val="2021-07-12T23:59:00.0000000"/>
  <p:tag name="OTLPOSITIONONTASK" val="None"/>
  <p:tag name="OTLRELATEDTASKID" val="00000000-0000-0000-0000-000000000000"/>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4"/>
  <p:tag name="OTLDATE" val="2021-06-05T23:59:00.0000000"/>
  <p:tag name="OTLPOSITIONONTASK" val="None"/>
  <p:tag name="OTLRELATEDTASKID" val="00000000-0000-0000-0000-000000000000"/>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19.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20.xml><?xml version="1.0" encoding="utf-8"?>
<p:tagLst xmlns:a="http://schemas.openxmlformats.org/drawingml/2006/main" xmlns:r="http://schemas.openxmlformats.org/officeDocument/2006/relationships" xmlns:p="http://schemas.openxmlformats.org/presentationml/2006/main">
  <p:tag name="OTLMARKERSHAPE" val="OTL"/>
</p:tagLst>
</file>

<file path=ppt/tags/tag121.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122.xml><?xml version="1.0" encoding="utf-8"?>
<p:tagLst xmlns:a="http://schemas.openxmlformats.org/drawingml/2006/main" xmlns:r="http://schemas.openxmlformats.org/officeDocument/2006/relationships" xmlns:p="http://schemas.openxmlformats.org/presentationml/2006/main">
  <p:tag name="OTLMARKERSHAPE" val="OTL"/>
</p:tagLst>
</file>

<file path=ppt/tags/tag123.xml><?xml version="1.0" encoding="utf-8"?>
<p:tagLst xmlns:a="http://schemas.openxmlformats.org/drawingml/2006/main" xmlns:r="http://schemas.openxmlformats.org/officeDocument/2006/relationships" xmlns:p="http://schemas.openxmlformats.org/presentationml/2006/main">
  <p:tag name="OTLMARKERSHAPE" val="OTL"/>
</p:tagLst>
</file>

<file path=ppt/tags/tag124.xml><?xml version="1.0" encoding="utf-8"?>
<p:tagLst xmlns:a="http://schemas.openxmlformats.org/drawingml/2006/main" xmlns:r="http://schemas.openxmlformats.org/officeDocument/2006/relationships" xmlns:p="http://schemas.openxmlformats.org/presentationml/2006/main">
  <p:tag name="OTLMARKERSHAPE" val="OTL"/>
</p:tagLst>
</file>

<file path=ppt/tags/tag125.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126.xml><?xml version="1.0" encoding="utf-8"?>
<p:tagLst xmlns:a="http://schemas.openxmlformats.org/drawingml/2006/main" xmlns:r="http://schemas.openxmlformats.org/officeDocument/2006/relationships" xmlns:p="http://schemas.openxmlformats.org/presentationml/2006/main">
  <p:tag name="OTLMARKERSHAPE" val="OTL"/>
</p:tagLst>
</file>

<file path=ppt/tags/tag127.xml><?xml version="1.0" encoding="utf-8"?>
<p:tagLst xmlns:a="http://schemas.openxmlformats.org/drawingml/2006/main" xmlns:r="http://schemas.openxmlformats.org/officeDocument/2006/relationships" xmlns:p="http://schemas.openxmlformats.org/presentationml/2006/main">
  <p:tag name="OTLMARKERSHAPE" val="OTL"/>
</p:tagLst>
</file>

<file path=ppt/tags/tag128.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129.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30.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4"/>
  <p:tag name="OTLDATE" val="2021-06-05T23:59:00.0000000"/>
  <p:tag name="OTLPOSITIONONTASK" val="None"/>
  <p:tag name="OTLRELATEDTASKID" val="00000000-0000-0000-0000-000000000000"/>
  <p:tag name="OTLMARKERSHAPE" val="OTL"/>
</p:tagLst>
</file>

<file path=ppt/tags/tag131.xml><?xml version="1.0" encoding="utf-8"?>
<p:tagLst xmlns:a="http://schemas.openxmlformats.org/drawingml/2006/main" xmlns:r="http://schemas.openxmlformats.org/officeDocument/2006/relationships" xmlns:p="http://schemas.openxmlformats.org/presentationml/2006/main">
  <p:tag name="OTLMARKERSHAPE" val="OTL"/>
</p:tagLst>
</file>

<file path=ppt/tags/tag132.xml><?xml version="1.0" encoding="utf-8"?>
<p:tagLst xmlns:a="http://schemas.openxmlformats.org/drawingml/2006/main" xmlns:r="http://schemas.openxmlformats.org/officeDocument/2006/relationships" xmlns:p="http://schemas.openxmlformats.org/presentationml/2006/main">
  <p:tag name="OTLMARKERSHAPE" val="OTL"/>
</p:tagLst>
</file>

<file path=ppt/tags/tag133.xml><?xml version="1.0" encoding="utf-8"?>
<p:tagLst xmlns:a="http://schemas.openxmlformats.org/drawingml/2006/main" xmlns:r="http://schemas.openxmlformats.org/officeDocument/2006/relationships" xmlns:p="http://schemas.openxmlformats.org/presentationml/2006/main">
  <p:tag name="OTLMARKERSHAPE" val="OTL"/>
</p:tagLst>
</file>

<file path=ppt/tags/tag134.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135.xml><?xml version="1.0" encoding="utf-8"?>
<p:tagLst xmlns:a="http://schemas.openxmlformats.org/drawingml/2006/main" xmlns:r="http://schemas.openxmlformats.org/officeDocument/2006/relationships" xmlns:p="http://schemas.openxmlformats.org/presentationml/2006/main">
  <p:tag name="OTLMARKERSHAPE" val="OTL"/>
</p:tagLst>
</file>

<file path=ppt/tags/tag136.xml><?xml version="1.0" encoding="utf-8"?>
<p:tagLst xmlns:a="http://schemas.openxmlformats.org/drawingml/2006/main" xmlns:r="http://schemas.openxmlformats.org/officeDocument/2006/relationships" xmlns:p="http://schemas.openxmlformats.org/presentationml/2006/main">
  <p:tag name="OTLMARKERSHAPE" val="OTL"/>
</p:tagLst>
</file>

<file path=ppt/tags/tag137.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138.xml><?xml version="1.0" encoding="utf-8"?>
<p:tagLst xmlns:a="http://schemas.openxmlformats.org/drawingml/2006/main" xmlns:r="http://schemas.openxmlformats.org/officeDocument/2006/relationships" xmlns:p="http://schemas.openxmlformats.org/presentationml/2006/main">
  <p:tag name="OTLMARKERSHAPE" val="OTL"/>
</p:tagLst>
</file>

<file path=ppt/tags/tag139.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40.xml><?xml version="1.0" encoding="utf-8"?>
<p:tagLst xmlns:a="http://schemas.openxmlformats.org/drawingml/2006/main" xmlns:r="http://schemas.openxmlformats.org/officeDocument/2006/relationships" xmlns:p="http://schemas.openxmlformats.org/presentationml/2006/main">
  <p:tag name="OTLMARKERSHAPE" val="OTL"/>
</p:tagLst>
</file>

<file path=ppt/tags/tag141.xml><?xml version="1.0" encoding="utf-8"?>
<p:tagLst xmlns:a="http://schemas.openxmlformats.org/drawingml/2006/main" xmlns:r="http://schemas.openxmlformats.org/officeDocument/2006/relationships" xmlns:p="http://schemas.openxmlformats.org/presentationml/2006/main">
  <p:tag name="OTLMARKERSHAPE" val="OTL"/>
</p:tagLst>
</file>

<file path=ppt/tags/tag142.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143.xml><?xml version="1.0" encoding="utf-8"?>
<p:tagLst xmlns:a="http://schemas.openxmlformats.org/drawingml/2006/main" xmlns:r="http://schemas.openxmlformats.org/officeDocument/2006/relationships" xmlns:p="http://schemas.openxmlformats.org/presentationml/2006/main">
  <p:tag name="OTLMARKERSHAPE" val="OTL"/>
</p:tagLst>
</file>

<file path=ppt/tags/tag144.xml><?xml version="1.0" encoding="utf-8"?>
<p:tagLst xmlns:a="http://schemas.openxmlformats.org/drawingml/2006/main" xmlns:r="http://schemas.openxmlformats.org/officeDocument/2006/relationships" xmlns:p="http://schemas.openxmlformats.org/presentationml/2006/main">
  <p:tag name="OTLMARKERSHAPE" val="OTL"/>
</p:tagLst>
</file>

<file path=ppt/tags/tag145.xml><?xml version="1.0" encoding="utf-8"?>
<p:tagLst xmlns:a="http://schemas.openxmlformats.org/drawingml/2006/main" xmlns:r="http://schemas.openxmlformats.org/officeDocument/2006/relationships" xmlns:p="http://schemas.openxmlformats.org/presentationml/2006/main">
  <p:tag name="OTLMARKERSHAPE" val="OTL"/>
</p:tagLst>
</file>

<file path=ppt/tags/tag146.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147.xml><?xml version="1.0" encoding="utf-8"?>
<p:tagLst xmlns:a="http://schemas.openxmlformats.org/drawingml/2006/main" xmlns:r="http://schemas.openxmlformats.org/officeDocument/2006/relationships" xmlns:p="http://schemas.openxmlformats.org/presentationml/2006/main">
  <p:tag name="OTLMARKERSHAPE" val="OTL"/>
</p:tagLst>
</file>

<file path=ppt/tags/tag148.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149.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50.xml><?xml version="1.0" encoding="utf-8"?>
<p:tagLst xmlns:a="http://schemas.openxmlformats.org/drawingml/2006/main" xmlns:r="http://schemas.openxmlformats.org/officeDocument/2006/relationships" xmlns:p="http://schemas.openxmlformats.org/presentationml/2006/main">
  <p:tag name="OTLMARKERSHAPE" val="OTL"/>
</p:tagLst>
</file>

<file path=ppt/tags/tag151.xml><?xml version="1.0" encoding="utf-8"?>
<p:tagLst xmlns:a="http://schemas.openxmlformats.org/drawingml/2006/main" xmlns:r="http://schemas.openxmlformats.org/officeDocument/2006/relationships" xmlns:p="http://schemas.openxmlformats.org/presentationml/2006/main">
  <p:tag name="OTLMARKERSHAPE" val="OTL"/>
</p:tagLst>
</file>

<file path=ppt/tags/tag152.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153.xml><?xml version="1.0" encoding="utf-8"?>
<p:tagLst xmlns:a="http://schemas.openxmlformats.org/drawingml/2006/main" xmlns:r="http://schemas.openxmlformats.org/officeDocument/2006/relationships" xmlns:p="http://schemas.openxmlformats.org/presentationml/2006/main">
  <p:tag name="OTLMARKERSHAPE" val="OTL"/>
</p:tagLst>
</file>

<file path=ppt/tags/tag154.xml><?xml version="1.0" encoding="utf-8"?>
<p:tagLst xmlns:a="http://schemas.openxmlformats.org/drawingml/2006/main" xmlns:r="http://schemas.openxmlformats.org/officeDocument/2006/relationships" xmlns:p="http://schemas.openxmlformats.org/presentationml/2006/main">
  <p:tag name="OTLMARKERSHAPE" val="OTL"/>
</p:tagLst>
</file>

<file path=ppt/tags/tag155.xml><?xml version="1.0" encoding="utf-8"?>
<p:tagLst xmlns:a="http://schemas.openxmlformats.org/drawingml/2006/main" xmlns:r="http://schemas.openxmlformats.org/officeDocument/2006/relationships" xmlns:p="http://schemas.openxmlformats.org/presentationml/2006/main">
  <p:tag name="OTLMARKERSHAPE" val="OTL"/>
</p:tagLst>
</file>

<file path=ppt/tags/tag156.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4"/>
  <p:tag name="OTLDATE" val="2021-06-05T23:59:00.0000000"/>
  <p:tag name="OTLPOSITIONONTASK" val="None"/>
  <p:tag name="OTLRELATEDTASKID" val="00000000-0000-0000-0000-000000000000"/>
  <p:tag name="OTLMARKERSHAPE" val="OTL"/>
</p:tagLst>
</file>

<file path=ppt/tags/tag157.xml><?xml version="1.0" encoding="utf-8"?>
<p:tagLst xmlns:a="http://schemas.openxmlformats.org/drawingml/2006/main" xmlns:r="http://schemas.openxmlformats.org/officeDocument/2006/relationships" xmlns:p="http://schemas.openxmlformats.org/presentationml/2006/main">
  <p:tag name="OTLMARKERSHAPE" val="OTL"/>
</p:tagLst>
</file>

<file path=ppt/tags/tag158.xml><?xml version="1.0" encoding="utf-8"?>
<p:tagLst xmlns:a="http://schemas.openxmlformats.org/drawingml/2006/main" xmlns:r="http://schemas.openxmlformats.org/officeDocument/2006/relationships" xmlns:p="http://schemas.openxmlformats.org/presentationml/2006/main">
  <p:tag name="OTLMARKERSHAPE" val="OTL"/>
</p:tagLst>
</file>

<file path=ppt/tags/tag159.xml><?xml version="1.0" encoding="utf-8"?>
<p:tagLst xmlns:a="http://schemas.openxmlformats.org/drawingml/2006/main" xmlns:r="http://schemas.openxmlformats.org/officeDocument/2006/relationships" xmlns:p="http://schemas.openxmlformats.org/presentationml/2006/main">
  <p:tag name="OTLTIMEBANDSCALETYPE" val="Months"/>
  <p:tag name="OTLTIMEBANDSCALEFORMAT" val="MMM"/>
  <p:tag name="OTLTIMEBANDSHAPETYPE" val="RectangleTimeband"/>
  <p:tag name="OTLTIMEBANDSHAPEHEIGHT" val="30"/>
  <p:tag name="OTLTIMEBANDCULTUREINFO" val="en-US"/>
  <p:tag name="OTLTIMEBANDQUICKPOSITION" val="Custom"/>
  <p:tag name="OTLTIMEBANDTHREEDEFFECTS" val="Gel"/>
  <p:tag name="OTLTIMEBANDAUTODATERANGE" val="True"/>
  <p:tag name="OTLTIMEBANDSTARTDATE" val="2018-01-10T23:59:00.0000000Z"/>
  <p:tag name="OTLTIMEBANDWORKINGDAYS" val="Standard"/>
  <p:tag name="OTLTIMEBANDELAPSEDTIMEEXTENSION" val="False"/>
  <p:tag name="OTLTIMEBANDUSETIME" val="False"/>
  <p:tag name="OTLTIMEBANDTIMECONFIGWORKDAYSTART" val="00:00:00"/>
  <p:tag name="OTLTIMEBANDTIMECONFIGWORKDAYEND" val="23:59:00"/>
  <p:tag name="OTLTIMEBANDAPPENDYEARONYEARCHANGE" val="True"/>
  <p:tag name="OTLTIMEBANDSCALEMARKING" val="None"/>
  <p:tag name="OTLRIGHTENDCAPSMARGINRIGHT" val="25"/>
  <p:tag name="OTLLEFTENDCAPSMARGINLEFT" val="25"/>
  <p:tag name="OTLTIMEBANDFYSTARTMONTH" val="January"/>
  <p:tag name="OTLTIMEBANDSHOWFYLABEL" val="True"/>
  <p:tag name="OTLTIMEBANDUSESTARTINGOFTHEYEARFORFYNUMBERING" val="True"/>
  <p:tag name="OTLTIMEBANDRESERVEDLEFTAREAWIDTH" val="0"/>
  <p:tag name="OTLTIMEBANDRESERVEDLEFTAREAISSET" val="False"/>
  <p:tag name="OTLTIMEBANDENDDATE" val="2021-12-22T23:59:00.0000000"/>
  <p:tag name="OTLTIMEBANDSHAPEPADDINGLEFT" val="0"/>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60.xml><?xml version="1.0" encoding="utf-8"?>
<p:tagLst xmlns:a="http://schemas.openxmlformats.org/drawingml/2006/main" xmlns:r="http://schemas.openxmlformats.org/officeDocument/2006/relationships" xmlns:p="http://schemas.openxmlformats.org/presentationml/2006/main">
  <p:tag name="OTLMARKERSHAPE" val="OTL"/>
</p:tagLst>
</file>

<file path=ppt/tags/tag161.xml><?xml version="1.0" encoding="utf-8"?>
<p:tagLst xmlns:a="http://schemas.openxmlformats.org/drawingml/2006/main" xmlns:r="http://schemas.openxmlformats.org/officeDocument/2006/relationships" xmlns:p="http://schemas.openxmlformats.org/presentationml/2006/main">
  <p:tag name="OTLMARKERSHAPE" val="OTL"/>
</p:tagLst>
</file>

<file path=ppt/tags/tag162.xml><?xml version="1.0" encoding="utf-8"?>
<p:tagLst xmlns:a="http://schemas.openxmlformats.org/drawingml/2006/main" xmlns:r="http://schemas.openxmlformats.org/officeDocument/2006/relationships" xmlns:p="http://schemas.openxmlformats.org/presentationml/2006/main">
  <p:tag name="OTLMARKERSHAPE" val="OTL"/>
</p:tagLst>
</file>

<file path=ppt/tags/tag163.xml><?xml version="1.0" encoding="utf-8"?>
<p:tagLst xmlns:a="http://schemas.openxmlformats.org/drawingml/2006/main" xmlns:r="http://schemas.openxmlformats.org/officeDocument/2006/relationships" xmlns:p="http://schemas.openxmlformats.org/presentationml/2006/main">
  <p:tag name="OTLMARKERSHAPE" val="OTL"/>
</p:tagLst>
</file>

<file path=ppt/tags/tag164.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165.xml><?xml version="1.0" encoding="utf-8"?>
<p:tagLst xmlns:a="http://schemas.openxmlformats.org/drawingml/2006/main" xmlns:r="http://schemas.openxmlformats.org/officeDocument/2006/relationships" xmlns:p="http://schemas.openxmlformats.org/presentationml/2006/main">
  <p:tag name="OTLMARKERSHAPE" val="OTL"/>
</p:tagLst>
</file>

<file path=ppt/tags/tag166.xml><?xml version="1.0" encoding="utf-8"?>
<p:tagLst xmlns:a="http://schemas.openxmlformats.org/drawingml/2006/main" xmlns:r="http://schemas.openxmlformats.org/officeDocument/2006/relationships" xmlns:p="http://schemas.openxmlformats.org/presentationml/2006/main">
  <p:tag name="OTLMARKERSHAPE" val="OTL"/>
</p:tagLst>
</file>

<file path=ppt/tags/tag167.xml><?xml version="1.0" encoding="utf-8"?>
<p:tagLst xmlns:a="http://schemas.openxmlformats.org/drawingml/2006/main" xmlns:r="http://schemas.openxmlformats.org/officeDocument/2006/relationships" xmlns:p="http://schemas.openxmlformats.org/presentationml/2006/main">
  <p:tag name="OTLMARKERSHAPE" val="OTL"/>
</p:tagLst>
</file>

<file path=ppt/tags/tag168.xml><?xml version="1.0" encoding="utf-8"?>
<p:tagLst xmlns:a="http://schemas.openxmlformats.org/drawingml/2006/main" xmlns:r="http://schemas.openxmlformats.org/officeDocument/2006/relationships" xmlns:p="http://schemas.openxmlformats.org/presentationml/2006/main">
  <p:tag name="OTLMARKERSHAPE" val="OTL"/>
</p:tagLst>
</file>

<file path=ppt/tags/tag169.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70.xml><?xml version="1.0" encoding="utf-8"?>
<p:tagLst xmlns:a="http://schemas.openxmlformats.org/drawingml/2006/main" xmlns:r="http://schemas.openxmlformats.org/officeDocument/2006/relationships" xmlns:p="http://schemas.openxmlformats.org/presentationml/2006/main">
  <p:tag name="OTLMARKERSHAPE" val="OTL"/>
</p:tagLst>
</file>

<file path=ppt/tags/tag171.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1"/>
  <p:tag name="OTLDATE" val="2021-02-25T23:59:00.0000000"/>
  <p:tag name="OTLPOSITIONONTASK" val="None"/>
  <p:tag name="OTLRELATEDTASKID" val="00000000-0000-0000-0000-000000000000"/>
  <p:tag name="OTLMARKERSHAPE" val="OTL"/>
</p:tagLst>
</file>

<file path=ppt/tags/tag172.xml><?xml version="1.0" encoding="utf-8"?>
<p:tagLst xmlns:a="http://schemas.openxmlformats.org/drawingml/2006/main" xmlns:r="http://schemas.openxmlformats.org/officeDocument/2006/relationships" xmlns:p="http://schemas.openxmlformats.org/presentationml/2006/main">
  <p:tag name="OTLMARKERSHAPE" val="OTL"/>
</p:tagLst>
</file>

<file path=ppt/tags/tag173.xml><?xml version="1.0" encoding="utf-8"?>
<p:tagLst xmlns:a="http://schemas.openxmlformats.org/drawingml/2006/main" xmlns:r="http://schemas.openxmlformats.org/officeDocument/2006/relationships" xmlns:p="http://schemas.openxmlformats.org/presentationml/2006/main">
  <p:tag name="OTLMARKERSHAPE" val="OTL"/>
</p:tagLst>
</file>

<file path=ppt/tags/tag174.xml><?xml version="1.0" encoding="utf-8"?>
<p:tagLst xmlns:a="http://schemas.openxmlformats.org/drawingml/2006/main" xmlns:r="http://schemas.openxmlformats.org/officeDocument/2006/relationships" xmlns:p="http://schemas.openxmlformats.org/presentationml/2006/main">
  <p:tag name="OTLMARKERSHAPE" val="OTL"/>
</p:tagLst>
</file>

<file path=ppt/tags/tag175.xml><?xml version="1.0" encoding="utf-8"?>
<p:tagLst xmlns:a="http://schemas.openxmlformats.org/drawingml/2006/main" xmlns:r="http://schemas.openxmlformats.org/officeDocument/2006/relationships" xmlns:p="http://schemas.openxmlformats.org/presentationml/2006/main">
  <p:tag name="OTLTIMEBANDSCALETYPE" val="Months"/>
  <p:tag name="OTLTIMEBANDSCALEFORMAT" val="MMM"/>
  <p:tag name="OTLTIMEBANDSHAPETYPE" val="RectangleTimeband"/>
  <p:tag name="OTLTIMEBANDSHAPEHEIGHT" val="30"/>
  <p:tag name="OTLTIMEBANDCULTUREINFO" val="en-US"/>
  <p:tag name="OTLTIMEBANDQUICKPOSITION" val="Custom"/>
  <p:tag name="OTLTIMEBANDTHREEDEFFECTS" val="Gel"/>
  <p:tag name="OTLTIMEBANDAUTODATERANGE" val="True"/>
  <p:tag name="OTLTIMEBANDSTARTDATE" val="2018-01-10T23:59:00.0000000Z"/>
  <p:tag name="OTLTIMEBANDWORKINGDAYS" val="Standard"/>
  <p:tag name="OTLTIMEBANDELAPSEDTIMEEXTENSION" val="False"/>
  <p:tag name="OTLTIMEBANDUSETIME" val="False"/>
  <p:tag name="OTLTIMEBANDTIMECONFIGWORKDAYSTART" val="00:00:00"/>
  <p:tag name="OTLTIMEBANDTIMECONFIGWORKDAYEND" val="23:59:00"/>
  <p:tag name="OTLTIMEBANDAPPENDYEARONYEARCHANGE" val="True"/>
  <p:tag name="OTLTIMEBANDSCALEMARKING" val="None"/>
  <p:tag name="OTLRIGHTENDCAPSMARGINRIGHT" val="25"/>
  <p:tag name="OTLLEFTENDCAPSMARGINLEFT" val="25"/>
  <p:tag name="OTLTIMEBANDFYSTARTMONTH" val="January"/>
  <p:tag name="OTLTIMEBANDSHOWFYLABEL" val="True"/>
  <p:tag name="OTLTIMEBANDUSESTARTINGOFTHEYEARFORFYNUMBERING" val="True"/>
  <p:tag name="OTLTIMEBANDRESERVEDLEFTAREAWIDTH" val="0"/>
  <p:tag name="OTLTIMEBANDRESERVEDLEFTAREAISSET" val="False"/>
  <p:tag name="OTLTIMEBANDENDDATE" val="2021-12-22T23:59:00.0000000"/>
  <p:tag name="OTLTIMEBANDSHAPEPADDINGLEFT" val="0"/>
  <p:tag name="OTLMARKERSHAPE" val="OTL"/>
</p:tagLst>
</file>

<file path=ppt/tags/tag176.xml><?xml version="1.0" encoding="utf-8"?>
<p:tagLst xmlns:a="http://schemas.openxmlformats.org/drawingml/2006/main" xmlns:r="http://schemas.openxmlformats.org/officeDocument/2006/relationships" xmlns:p="http://schemas.openxmlformats.org/presentationml/2006/main">
  <p:tag name="OTLMARKERSHAPE" val="OTL"/>
</p:tagLst>
</file>

<file path=ppt/tags/tag177.xml><?xml version="1.0" encoding="utf-8"?>
<p:tagLst xmlns:a="http://schemas.openxmlformats.org/drawingml/2006/main" xmlns:r="http://schemas.openxmlformats.org/officeDocument/2006/relationships" xmlns:p="http://schemas.openxmlformats.org/presentationml/2006/main">
  <p:tag name="OTLMARKERSHAPE" val="OTL"/>
</p:tagLst>
</file>

<file path=ppt/tags/tag178.xml><?xml version="1.0" encoding="utf-8"?>
<p:tagLst xmlns:a="http://schemas.openxmlformats.org/drawingml/2006/main" xmlns:r="http://schemas.openxmlformats.org/officeDocument/2006/relationships" xmlns:p="http://schemas.openxmlformats.org/presentationml/2006/main">
  <p:tag name="OTLMARKERSHAPE" val="OTL"/>
</p:tagLst>
</file>

<file path=ppt/tags/tag179.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Kick Off"/>
  <p:tag name="OTLPOSITIONONTASK" val="None"/>
  <p:tag name="OTLRELATEDTASKID" val="00000000-0000-0000-0000-000000000000"/>
  <p:tag name="OTLDATE" val="2021-01-10T23:59:00.0000000"/>
  <p:tag name="OTLMARKERSHAPE" val="OTL"/>
</p:tagLst>
</file>

<file path=ppt/tags/tag180.xml><?xml version="1.0" encoding="utf-8"?>
<p:tagLst xmlns:a="http://schemas.openxmlformats.org/drawingml/2006/main" xmlns:r="http://schemas.openxmlformats.org/officeDocument/2006/relationships" xmlns:p="http://schemas.openxmlformats.org/presentationml/2006/main">
  <p:tag name="OTLMARKERSHAPE" val="OTL"/>
</p:tagLst>
</file>

<file path=ppt/tags/tag181.xml><?xml version="1.0" encoding="utf-8"?>
<p:tagLst xmlns:a="http://schemas.openxmlformats.org/drawingml/2006/main" xmlns:r="http://schemas.openxmlformats.org/officeDocument/2006/relationships" xmlns:p="http://schemas.openxmlformats.org/presentationml/2006/main">
  <p:tag name="OTLMARKERSHAPE" val="OTL"/>
</p:tagLst>
</file>

<file path=ppt/tags/tag182.xml><?xml version="1.0" encoding="utf-8"?>
<p:tagLst xmlns:a="http://schemas.openxmlformats.org/drawingml/2006/main" xmlns:r="http://schemas.openxmlformats.org/officeDocument/2006/relationships" xmlns:p="http://schemas.openxmlformats.org/presentationml/2006/main">
  <p:tag name="OTLMARKERSHAPE" val="OTL"/>
</p:tagLst>
</file>

<file path=ppt/tags/tag183.xml><?xml version="1.0" encoding="utf-8"?>
<p:tagLst xmlns:a="http://schemas.openxmlformats.org/drawingml/2006/main" xmlns:r="http://schemas.openxmlformats.org/officeDocument/2006/relationships" xmlns:p="http://schemas.openxmlformats.org/presentationml/2006/main">
  <p:tag name="OTLMARKERSHAPE" val="OTL"/>
</p:tagLst>
</file>

<file path=ppt/tags/tag184.xml><?xml version="1.0" encoding="utf-8"?>
<p:tagLst xmlns:a="http://schemas.openxmlformats.org/drawingml/2006/main" xmlns:r="http://schemas.openxmlformats.org/officeDocument/2006/relationships" xmlns:p="http://schemas.openxmlformats.org/presentationml/2006/main">
  <p:tag name="OTLMARKERSHAPE" val="OTL"/>
</p:tagLst>
</file>

<file path=ppt/tags/tag185.xml><?xml version="1.0" encoding="utf-8"?>
<p:tagLst xmlns:a="http://schemas.openxmlformats.org/drawingml/2006/main" xmlns:r="http://schemas.openxmlformats.org/officeDocument/2006/relationships" xmlns:p="http://schemas.openxmlformats.org/presentationml/2006/main">
  <p:tag name="OTLMARKERSHAPE" val="OTL"/>
</p:tagLst>
</file>

<file path=ppt/tags/tag186.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4"/>
  <p:tag name="OTLDATE" val="2021-06-05T23:59:00.0000000"/>
  <p:tag name="OTLPOSITIONONTASK" val="None"/>
  <p:tag name="OTLRELATEDTASKID" val="00000000-0000-0000-0000-000000000000"/>
  <p:tag name="OTLMARKERSHAPE" val="OTL"/>
</p:tagLst>
</file>

<file path=ppt/tags/tag187.xml><?xml version="1.0" encoding="utf-8"?>
<p:tagLst xmlns:a="http://schemas.openxmlformats.org/drawingml/2006/main" xmlns:r="http://schemas.openxmlformats.org/officeDocument/2006/relationships" xmlns:p="http://schemas.openxmlformats.org/presentationml/2006/main">
  <p:tag name="OTLMARKERSHAPE" val="OTL"/>
</p:tagLst>
</file>

<file path=ppt/tags/tag188.xml><?xml version="1.0" encoding="utf-8"?>
<p:tagLst xmlns:a="http://schemas.openxmlformats.org/drawingml/2006/main" xmlns:r="http://schemas.openxmlformats.org/officeDocument/2006/relationships" xmlns:p="http://schemas.openxmlformats.org/presentationml/2006/main">
  <p:tag name="OTLMARKERSHAPE" val="OTL"/>
</p:tagLst>
</file>

<file path=ppt/tags/tag189.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1"/>
  <p:tag name="OTLDATE" val="2021-02-25T23:59:00.0000000"/>
  <p:tag name="OTLPOSITIONONTASK" val="None"/>
  <p:tag name="OTLRELATEDTASKID" val="00000000-0000-0000-0000-000000000000"/>
  <p:tag name="OTLMARKERSHAPE" val="OTL"/>
</p:tagLst>
</file>

<file path=ppt/tags/tag190.xml><?xml version="1.0" encoding="utf-8"?>
<p:tagLst xmlns:a="http://schemas.openxmlformats.org/drawingml/2006/main" xmlns:r="http://schemas.openxmlformats.org/officeDocument/2006/relationships" xmlns:p="http://schemas.openxmlformats.org/presentationml/2006/main">
  <p:tag name="OTLMARKERSHAPE" val="OTL"/>
</p:tagLst>
</file>

<file path=ppt/tags/tag191.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192.xml><?xml version="1.0" encoding="utf-8"?>
<p:tagLst xmlns:a="http://schemas.openxmlformats.org/drawingml/2006/main" xmlns:r="http://schemas.openxmlformats.org/officeDocument/2006/relationships" xmlns:p="http://schemas.openxmlformats.org/presentationml/2006/main">
  <p:tag name="OTLMARKERSHAPE" val="OTL"/>
</p:tagLst>
</file>

<file path=ppt/tags/tag193.xml><?xml version="1.0" encoding="utf-8"?>
<p:tagLst xmlns:a="http://schemas.openxmlformats.org/drawingml/2006/main" xmlns:r="http://schemas.openxmlformats.org/officeDocument/2006/relationships" xmlns:p="http://schemas.openxmlformats.org/presentationml/2006/main">
  <p:tag name="OTLMARKERSHAPE" val="OTL"/>
</p:tagLst>
</file>

<file path=ppt/tags/tag194.xml><?xml version="1.0" encoding="utf-8"?>
<p:tagLst xmlns:a="http://schemas.openxmlformats.org/drawingml/2006/main" xmlns:r="http://schemas.openxmlformats.org/officeDocument/2006/relationships" xmlns:p="http://schemas.openxmlformats.org/presentationml/2006/main">
  <p:tag name="OTLMARKERSHAPE" val="OTL"/>
</p:tagLst>
</file>

<file path=ppt/tags/tag195.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196.xml><?xml version="1.0" encoding="utf-8"?>
<p:tagLst xmlns:a="http://schemas.openxmlformats.org/drawingml/2006/main" xmlns:r="http://schemas.openxmlformats.org/officeDocument/2006/relationships" xmlns:p="http://schemas.openxmlformats.org/presentationml/2006/main">
  <p:tag name="OTLMARKERSHAPE" val="OTL"/>
</p:tagLst>
</file>

<file path=ppt/tags/tag197.xml><?xml version="1.0" encoding="utf-8"?>
<p:tagLst xmlns:a="http://schemas.openxmlformats.org/drawingml/2006/main" xmlns:r="http://schemas.openxmlformats.org/officeDocument/2006/relationships" xmlns:p="http://schemas.openxmlformats.org/presentationml/2006/main">
  <p:tag name="OTLMARKERSHAPE" val="OTL"/>
</p:tagLst>
</file>

<file path=ppt/tags/tag198.xml><?xml version="1.0" encoding="utf-8"?>
<p:tagLst xmlns:a="http://schemas.openxmlformats.org/drawingml/2006/main" xmlns:r="http://schemas.openxmlformats.org/officeDocument/2006/relationships" xmlns:p="http://schemas.openxmlformats.org/presentationml/2006/main">
  <p:tag name="OTLMARKERSHAPE" val="OTL"/>
</p:tagLst>
</file>

<file path=ppt/tags/tag19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00.xml><?xml version="1.0" encoding="utf-8"?>
<p:tagLst xmlns:a="http://schemas.openxmlformats.org/drawingml/2006/main" xmlns:r="http://schemas.openxmlformats.org/officeDocument/2006/relationships" xmlns:p="http://schemas.openxmlformats.org/presentationml/2006/main">
  <p:tag name="OTLMARKERSHAPE" val="OTL"/>
</p:tagLst>
</file>

<file path=ppt/tags/tag201.xml><?xml version="1.0" encoding="utf-8"?>
<p:tagLst xmlns:a="http://schemas.openxmlformats.org/drawingml/2006/main" xmlns:r="http://schemas.openxmlformats.org/officeDocument/2006/relationships" xmlns:p="http://schemas.openxmlformats.org/presentationml/2006/main">
  <p:tag name="OTLMARKERSHAPE" val="OTL"/>
</p:tagLst>
</file>

<file path=ppt/tags/tag202.xml><?xml version="1.0" encoding="utf-8"?>
<p:tagLst xmlns:a="http://schemas.openxmlformats.org/drawingml/2006/main" xmlns:r="http://schemas.openxmlformats.org/officeDocument/2006/relationships" xmlns:p="http://schemas.openxmlformats.org/presentationml/2006/main">
  <p:tag name="OTLMARKERSHAPE" val="OTL"/>
</p:tagLst>
</file>

<file path=ppt/tags/tag203.xml><?xml version="1.0" encoding="utf-8"?>
<p:tagLst xmlns:a="http://schemas.openxmlformats.org/drawingml/2006/main" xmlns:r="http://schemas.openxmlformats.org/officeDocument/2006/relationships" xmlns:p="http://schemas.openxmlformats.org/presentationml/2006/main">
  <p:tag name="OTLMARKERSHAPE" val="OTL"/>
</p:tagLst>
</file>

<file path=ppt/tags/tag204.xml><?xml version="1.0" encoding="utf-8"?>
<p:tagLst xmlns:a="http://schemas.openxmlformats.org/drawingml/2006/main" xmlns:r="http://schemas.openxmlformats.org/officeDocument/2006/relationships" xmlns:p="http://schemas.openxmlformats.org/presentationml/2006/main">
  <p:tag name="OTLMARKERSHAPE" val="OTL"/>
</p:tagLst>
</file>

<file path=ppt/tags/tag205.xml><?xml version="1.0" encoding="utf-8"?>
<p:tagLst xmlns:a="http://schemas.openxmlformats.org/drawingml/2006/main" xmlns:r="http://schemas.openxmlformats.org/officeDocument/2006/relationships" xmlns:p="http://schemas.openxmlformats.org/presentationml/2006/main">
  <p:tag name="OTLMARKERSHAPE" val="OTL"/>
</p:tagLst>
</file>

<file path=ppt/tags/tag206.xml><?xml version="1.0" encoding="utf-8"?>
<p:tagLst xmlns:a="http://schemas.openxmlformats.org/drawingml/2006/main" xmlns:r="http://schemas.openxmlformats.org/officeDocument/2006/relationships" xmlns:p="http://schemas.openxmlformats.org/presentationml/2006/main">
  <p:tag name="OTLMARKERSHAPE" val="OTL"/>
</p:tagLst>
</file>

<file path=ppt/tags/tag207.xml><?xml version="1.0" encoding="utf-8"?>
<p:tagLst xmlns:a="http://schemas.openxmlformats.org/drawingml/2006/main" xmlns:r="http://schemas.openxmlformats.org/officeDocument/2006/relationships" xmlns:p="http://schemas.openxmlformats.org/presentationml/2006/main">
  <p:tag name="OTLMARKERSHAPE" val="OTL"/>
</p:tagLst>
</file>

<file path=ppt/tags/tag208.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4"/>
  <p:tag name="OTLDATE" val="2021-06-05T23:59:00.0000000"/>
  <p:tag name="OTLPOSITIONONTASK" val="None"/>
  <p:tag name="OTLRELATEDTASKID" val="00000000-0000-0000-0000-000000000000"/>
  <p:tag name="OTLMARKERSHAPE" val="OTL"/>
</p:tagLst>
</file>

<file path=ppt/tags/tag209.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10.xml><?xml version="1.0" encoding="utf-8"?>
<p:tagLst xmlns:a="http://schemas.openxmlformats.org/drawingml/2006/main" xmlns:r="http://schemas.openxmlformats.org/officeDocument/2006/relationships" xmlns:p="http://schemas.openxmlformats.org/presentationml/2006/main">
  <p:tag name="OTLMARKERSHAPE" val="OTL"/>
</p:tagLst>
</file>

<file path=ppt/tags/tag211.xml><?xml version="1.0" encoding="utf-8"?>
<p:tagLst xmlns:a="http://schemas.openxmlformats.org/drawingml/2006/main" xmlns:r="http://schemas.openxmlformats.org/officeDocument/2006/relationships" xmlns:p="http://schemas.openxmlformats.org/presentationml/2006/main">
  <p:tag name="OTLTIMEBANDSCALETYPE" val="Months"/>
  <p:tag name="OTLTIMEBANDSCALEFORMAT" val="MMM"/>
  <p:tag name="OTLTIMEBANDSHAPETYPE" val="RectangleTimeband"/>
  <p:tag name="OTLTIMEBANDSHAPEHEIGHT" val="30"/>
  <p:tag name="OTLTIMEBANDCULTUREINFO" val="en-US"/>
  <p:tag name="OTLTIMEBANDQUICKPOSITION" val="Custom"/>
  <p:tag name="OTLTIMEBANDTHREEDEFFECTS" val="Gel"/>
  <p:tag name="OTLTIMEBANDAUTODATERANGE" val="True"/>
  <p:tag name="OTLTIMEBANDSTARTDATE" val="2018-01-10T23:59:00.0000000Z"/>
  <p:tag name="OTLTIMEBANDWORKINGDAYS" val="Standard"/>
  <p:tag name="OTLTIMEBANDELAPSEDTIMEEXTENSION" val="False"/>
  <p:tag name="OTLTIMEBANDUSETIME" val="False"/>
  <p:tag name="OTLTIMEBANDTIMECONFIGWORKDAYSTART" val="00:00:00"/>
  <p:tag name="OTLTIMEBANDTIMECONFIGWORKDAYEND" val="23:59:00"/>
  <p:tag name="OTLTIMEBANDAPPENDYEARONYEARCHANGE" val="True"/>
  <p:tag name="OTLTIMEBANDSCALEMARKING" val="None"/>
  <p:tag name="OTLRIGHTENDCAPSMARGINRIGHT" val="25"/>
  <p:tag name="OTLLEFTENDCAPSMARGINLEFT" val="25"/>
  <p:tag name="OTLTIMEBANDFYSTARTMONTH" val="January"/>
  <p:tag name="OTLTIMEBANDSHOWFYLABEL" val="True"/>
  <p:tag name="OTLTIMEBANDUSESTARTINGOFTHEYEARFORFYNUMBERING" val="True"/>
  <p:tag name="OTLTIMEBANDRESERVEDLEFTAREAWIDTH" val="0"/>
  <p:tag name="OTLTIMEBANDRESERVEDLEFTAREAISSET" val="False"/>
  <p:tag name="OTLTIMEBANDENDDATE" val="2021-12-22T23:59:00.0000000"/>
  <p:tag name="OTLTIMEBANDSHAPEPADDINGLEFT" val="0"/>
  <p:tag name="OTLMARKERSHAPE" val="OTL"/>
</p:tagLst>
</file>

<file path=ppt/tags/tag212.xml><?xml version="1.0" encoding="utf-8"?>
<p:tagLst xmlns:a="http://schemas.openxmlformats.org/drawingml/2006/main" xmlns:r="http://schemas.openxmlformats.org/officeDocument/2006/relationships" xmlns:p="http://schemas.openxmlformats.org/presentationml/2006/main">
  <p:tag name="OTLMARKERSHAPE" val="OTL"/>
</p:tagLst>
</file>

<file path=ppt/tags/tag213.xml><?xml version="1.0" encoding="utf-8"?>
<p:tagLst xmlns:a="http://schemas.openxmlformats.org/drawingml/2006/main" xmlns:r="http://schemas.openxmlformats.org/officeDocument/2006/relationships" xmlns:p="http://schemas.openxmlformats.org/presentationml/2006/main">
  <p:tag name="OTLMARKERSHAPE" val="OTL"/>
</p:tagLst>
</file>

<file path=ppt/tags/tag214.xml><?xml version="1.0" encoding="utf-8"?>
<p:tagLst xmlns:a="http://schemas.openxmlformats.org/drawingml/2006/main" xmlns:r="http://schemas.openxmlformats.org/officeDocument/2006/relationships" xmlns:p="http://schemas.openxmlformats.org/presentationml/2006/main">
  <p:tag name="OTLMARKERSHAPE" val="OTL"/>
</p:tagLst>
</file>

<file path=ppt/tags/tag215.xml><?xml version="1.0" encoding="utf-8"?>
<p:tagLst xmlns:a="http://schemas.openxmlformats.org/drawingml/2006/main" xmlns:r="http://schemas.openxmlformats.org/officeDocument/2006/relationships" xmlns:p="http://schemas.openxmlformats.org/presentationml/2006/main">
  <p:tag name="OTLMARKERSHAPE" val="OTL"/>
</p:tagLst>
</file>

<file path=ppt/tags/tag216.xml><?xml version="1.0" encoding="utf-8"?>
<p:tagLst xmlns:a="http://schemas.openxmlformats.org/drawingml/2006/main" xmlns:r="http://schemas.openxmlformats.org/officeDocument/2006/relationships" xmlns:p="http://schemas.openxmlformats.org/presentationml/2006/main">
  <p:tag name="OTLMARKERSHAPE" val="OTL"/>
</p:tagLst>
</file>

<file path=ppt/tags/tag217.xml><?xml version="1.0" encoding="utf-8"?>
<p:tagLst xmlns:a="http://schemas.openxmlformats.org/drawingml/2006/main" xmlns:r="http://schemas.openxmlformats.org/officeDocument/2006/relationships" xmlns:p="http://schemas.openxmlformats.org/presentationml/2006/main">
  <p:tag name="OTLMARKERSHAPE" val="OTL"/>
</p:tagLst>
</file>

<file path=ppt/tags/tag218.xml><?xml version="1.0" encoding="utf-8"?>
<p:tagLst xmlns:a="http://schemas.openxmlformats.org/drawingml/2006/main" xmlns:r="http://schemas.openxmlformats.org/officeDocument/2006/relationships" xmlns:p="http://schemas.openxmlformats.org/presentationml/2006/main">
  <p:tag name="OTLMARKERSHAPE" val="OTL"/>
</p:tagLst>
</file>

<file path=ppt/tags/tag219.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0.xml><?xml version="1.0" encoding="utf-8"?>
<p:tagLst xmlns:a="http://schemas.openxmlformats.org/drawingml/2006/main" xmlns:r="http://schemas.openxmlformats.org/officeDocument/2006/relationships" xmlns:p="http://schemas.openxmlformats.org/presentationml/2006/main">
  <p:tag name="OTLMARKERSHAPE" val="OTL"/>
</p:tagLst>
</file>

<file path=ppt/tags/tag2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3.xml><?xml version="1.0" encoding="utf-8"?>
<p:tagLst xmlns:a="http://schemas.openxmlformats.org/drawingml/2006/main" xmlns:r="http://schemas.openxmlformats.org/officeDocument/2006/relationships" xmlns:p="http://schemas.openxmlformats.org/presentationml/2006/main">
  <p:tag name="OTLMARKERSHAPE" val="OTL"/>
</p:tagLst>
</file>

<file path=ppt/tags/tag224.xml><?xml version="1.0" encoding="utf-8"?>
<p:tagLst xmlns:a="http://schemas.openxmlformats.org/drawingml/2006/main" xmlns:r="http://schemas.openxmlformats.org/officeDocument/2006/relationships" xmlns:p="http://schemas.openxmlformats.org/presentationml/2006/main">
  <p:tag name="OTLMARKERSHAPE" val="OTL"/>
</p:tagLst>
</file>

<file path=ppt/tags/tag225.xml><?xml version="1.0" encoding="utf-8"?>
<p:tagLst xmlns:a="http://schemas.openxmlformats.org/drawingml/2006/main" xmlns:r="http://schemas.openxmlformats.org/officeDocument/2006/relationships" xmlns:p="http://schemas.openxmlformats.org/presentationml/2006/main">
  <p:tag name="OTLMARKERSHAPE" val="OTL"/>
</p:tagLst>
</file>

<file path=ppt/tags/tag226.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Kick Off"/>
  <p:tag name="OTLPOSITIONONTASK" val="None"/>
  <p:tag name="OTLRELATEDTASKID" val="00000000-0000-0000-0000-000000000000"/>
  <p:tag name="OTLDATE" val="2021-01-10T23:59:00.0000000"/>
  <p:tag name="OTLMARKERSHAPE" val="OTL"/>
</p:tagLst>
</file>

<file path=ppt/tags/tag227.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1"/>
  <p:tag name="OTLDATE" val="2021-02-25T23:59:00.0000000"/>
  <p:tag name="OTLPOSITIONONTASK" val="None"/>
  <p:tag name="OTLRELATEDTASKID" val="00000000-0000-0000-0000-000000000000"/>
  <p:tag name="OTLMARKERSHAPE" val="OTL"/>
</p:tagLst>
</file>

<file path=ppt/tags/tag228.xml><?xml version="1.0" encoding="utf-8"?>
<p:tagLst xmlns:a="http://schemas.openxmlformats.org/drawingml/2006/main" xmlns:r="http://schemas.openxmlformats.org/officeDocument/2006/relationships" xmlns:p="http://schemas.openxmlformats.org/presentationml/2006/main">
  <p:tag name="OTLMARKERSHAPE" val="OTL"/>
</p:tagLst>
</file>

<file path=ppt/tags/tag229.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30.xml><?xml version="1.0" encoding="utf-8"?>
<p:tagLst xmlns:a="http://schemas.openxmlformats.org/drawingml/2006/main" xmlns:r="http://schemas.openxmlformats.org/officeDocument/2006/relationships" xmlns:p="http://schemas.openxmlformats.org/presentationml/2006/main">
  <p:tag name="OTLMARKERSHAPE" val="OTL"/>
</p:tagLst>
</file>

<file path=ppt/tags/tag231.xml><?xml version="1.0" encoding="utf-8"?>
<p:tagLst xmlns:a="http://schemas.openxmlformats.org/drawingml/2006/main" xmlns:r="http://schemas.openxmlformats.org/officeDocument/2006/relationships" xmlns:p="http://schemas.openxmlformats.org/presentationml/2006/main">
  <p:tag name="OTLMARKERSHAPE" val="OTL"/>
</p:tagLst>
</file>

<file path=ppt/tags/tag232.xml><?xml version="1.0" encoding="utf-8"?>
<p:tagLst xmlns:a="http://schemas.openxmlformats.org/drawingml/2006/main" xmlns:r="http://schemas.openxmlformats.org/officeDocument/2006/relationships" xmlns:p="http://schemas.openxmlformats.org/presentationml/2006/main">
  <p:tag name="OTLMARKERSHAPE" val="OTL"/>
</p:tagLst>
</file>

<file path=ppt/tags/tag233.xml><?xml version="1.0" encoding="utf-8"?>
<p:tagLst xmlns:a="http://schemas.openxmlformats.org/drawingml/2006/main" xmlns:r="http://schemas.openxmlformats.org/officeDocument/2006/relationships" xmlns:p="http://schemas.openxmlformats.org/presentationml/2006/main">
  <p:tag name="OTLMARKERSHAPE" val="OTL"/>
</p:tagLst>
</file>

<file path=ppt/tags/tag234.xml><?xml version="1.0" encoding="utf-8"?>
<p:tagLst xmlns:a="http://schemas.openxmlformats.org/drawingml/2006/main" xmlns:r="http://schemas.openxmlformats.org/officeDocument/2006/relationships" xmlns:p="http://schemas.openxmlformats.org/presentationml/2006/main">
  <p:tag name="OTLMARKERSHAPE" val="OTL"/>
</p:tagLst>
</file>

<file path=ppt/tags/tag235.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4"/>
  <p:tag name="OTLDATE" val="2021-06-05T23:59:00.0000000"/>
  <p:tag name="OTLPOSITIONONTASK" val="None"/>
  <p:tag name="OTLRELATEDTASKID" val="00000000-0000-0000-0000-000000000000"/>
  <p:tag name="OTLMARKERSHAPE" val="OTL"/>
</p:tagLst>
</file>

<file path=ppt/tags/tag236.xml><?xml version="1.0" encoding="utf-8"?>
<p:tagLst xmlns:a="http://schemas.openxmlformats.org/drawingml/2006/main" xmlns:r="http://schemas.openxmlformats.org/officeDocument/2006/relationships" xmlns:p="http://schemas.openxmlformats.org/presentationml/2006/main">
  <p:tag name="OTLMARKERSHAPE" val="OTL"/>
</p:tagLst>
</file>

<file path=ppt/tags/tag237.xml><?xml version="1.0" encoding="utf-8"?>
<p:tagLst xmlns:a="http://schemas.openxmlformats.org/drawingml/2006/main" xmlns:r="http://schemas.openxmlformats.org/officeDocument/2006/relationships" xmlns:p="http://schemas.openxmlformats.org/presentationml/2006/main">
  <p:tag name="OTLMARKERSHAPE" val="OTL"/>
</p:tagLst>
</file>

<file path=ppt/tags/tag238.xml><?xml version="1.0" encoding="utf-8"?>
<p:tagLst xmlns:a="http://schemas.openxmlformats.org/drawingml/2006/main" xmlns:r="http://schemas.openxmlformats.org/officeDocument/2006/relationships" xmlns:p="http://schemas.openxmlformats.org/presentationml/2006/main">
  <p:tag name="OTLTIMEBANDSCALETYPE" val="Months"/>
  <p:tag name="OTLTIMEBANDSCALEFORMAT" val="MMM"/>
  <p:tag name="OTLTIMEBANDSHAPETYPE" val="RectangleTimeband"/>
  <p:tag name="OTLTIMEBANDSHAPEHEIGHT" val="30"/>
  <p:tag name="OTLTIMEBANDCULTUREINFO" val="en-US"/>
  <p:tag name="OTLTIMEBANDQUICKPOSITION" val="Custom"/>
  <p:tag name="OTLTIMEBANDTHREEDEFFECTS" val="Gel"/>
  <p:tag name="OTLTIMEBANDAUTODATERANGE" val="True"/>
  <p:tag name="OTLTIMEBANDSTARTDATE" val="2018-01-10T23:59:00.0000000Z"/>
  <p:tag name="OTLTIMEBANDWORKINGDAYS" val="Standard"/>
  <p:tag name="OTLTIMEBANDELAPSEDTIMEEXTENSION" val="False"/>
  <p:tag name="OTLTIMEBANDUSETIME" val="False"/>
  <p:tag name="OTLTIMEBANDTIMECONFIGWORKDAYSTART" val="00:00:00"/>
  <p:tag name="OTLTIMEBANDTIMECONFIGWORKDAYEND" val="23:59:00"/>
  <p:tag name="OTLTIMEBANDAPPENDYEARONYEARCHANGE" val="True"/>
  <p:tag name="OTLTIMEBANDSCALEMARKING" val="None"/>
  <p:tag name="OTLRIGHTENDCAPSMARGINRIGHT" val="25"/>
  <p:tag name="OTLLEFTENDCAPSMARGINLEFT" val="25"/>
  <p:tag name="OTLTIMEBANDFYSTARTMONTH" val="January"/>
  <p:tag name="OTLTIMEBANDSHOWFYLABEL" val="True"/>
  <p:tag name="OTLTIMEBANDUSESTARTINGOFTHEYEARFORFYNUMBERING" val="True"/>
  <p:tag name="OTLTIMEBANDRESERVEDLEFTAREAWIDTH" val="0"/>
  <p:tag name="OTLTIMEBANDRESERVEDLEFTAREAISSET" val="False"/>
  <p:tag name="OTLTIMEBANDENDDATE" val="2021-12-22T23:59:00.0000000"/>
  <p:tag name="OTLTIMEBANDSHAPEPADDINGLEFT" val="0"/>
  <p:tag name="OTLMARKERSHAPE" val="OTL"/>
</p:tagLst>
</file>

<file path=ppt/tags/tag239.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40.xml><?xml version="1.0" encoding="utf-8"?>
<p:tagLst xmlns:a="http://schemas.openxmlformats.org/drawingml/2006/main" xmlns:r="http://schemas.openxmlformats.org/officeDocument/2006/relationships" xmlns:p="http://schemas.openxmlformats.org/presentationml/2006/main">
  <p:tag name="OTLMARKERSHAPE" val="OTL"/>
</p:tagLst>
</file>

<file path=ppt/tags/tag241.xml><?xml version="1.0" encoding="utf-8"?>
<p:tagLst xmlns:a="http://schemas.openxmlformats.org/drawingml/2006/main" xmlns:r="http://schemas.openxmlformats.org/officeDocument/2006/relationships" xmlns:p="http://schemas.openxmlformats.org/presentationml/2006/main">
  <p:tag name="OTLMARKERSHAPE" val="OTL"/>
</p:tagLst>
</file>

<file path=ppt/tags/tag242.xml><?xml version="1.0" encoding="utf-8"?>
<p:tagLst xmlns:a="http://schemas.openxmlformats.org/drawingml/2006/main" xmlns:r="http://schemas.openxmlformats.org/officeDocument/2006/relationships" xmlns:p="http://schemas.openxmlformats.org/presentationml/2006/main">
  <p:tag name="OTLMARKERSHAPE" val="OTL"/>
</p:tagLst>
</file>

<file path=ppt/tags/tag243.xml><?xml version="1.0" encoding="utf-8"?>
<p:tagLst xmlns:a="http://schemas.openxmlformats.org/drawingml/2006/main" xmlns:r="http://schemas.openxmlformats.org/officeDocument/2006/relationships" xmlns:p="http://schemas.openxmlformats.org/presentationml/2006/main">
  <p:tag name="OTLMARKERSHAPE" val="OTL"/>
</p:tagLst>
</file>

<file path=ppt/tags/tag244.xml><?xml version="1.0" encoding="utf-8"?>
<p:tagLst xmlns:a="http://schemas.openxmlformats.org/drawingml/2006/main" xmlns:r="http://schemas.openxmlformats.org/officeDocument/2006/relationships" xmlns:p="http://schemas.openxmlformats.org/presentationml/2006/main">
  <p:tag name="OTLMARKERSHAPE" val="OTL"/>
</p:tagLst>
</file>

<file path=ppt/tags/tag245.xml><?xml version="1.0" encoding="utf-8"?>
<p:tagLst xmlns:a="http://schemas.openxmlformats.org/drawingml/2006/main" xmlns:r="http://schemas.openxmlformats.org/officeDocument/2006/relationships" xmlns:p="http://schemas.openxmlformats.org/presentationml/2006/main">
  <p:tag name="OTLMARKERSHAPE" val="OTL"/>
</p:tagLst>
</file>

<file path=ppt/tags/tag246.xml><?xml version="1.0" encoding="utf-8"?>
<p:tagLst xmlns:a="http://schemas.openxmlformats.org/drawingml/2006/main" xmlns:r="http://schemas.openxmlformats.org/officeDocument/2006/relationships" xmlns:p="http://schemas.openxmlformats.org/presentationml/2006/main">
  <p:tag name="OTLMARKERSHAPE" val="OTL"/>
</p:tagLst>
</file>

<file path=ppt/tags/tag247.xml><?xml version="1.0" encoding="utf-8"?>
<p:tagLst xmlns:a="http://schemas.openxmlformats.org/drawingml/2006/main" xmlns:r="http://schemas.openxmlformats.org/officeDocument/2006/relationships" xmlns:p="http://schemas.openxmlformats.org/presentationml/2006/main">
  <p:tag name="OTLMARKERSHAPE" val="OTL"/>
</p:tagLst>
</file>

<file path=ppt/tags/tag248.xml><?xml version="1.0" encoding="utf-8"?>
<p:tagLst xmlns:a="http://schemas.openxmlformats.org/drawingml/2006/main" xmlns:r="http://schemas.openxmlformats.org/officeDocument/2006/relationships" xmlns:p="http://schemas.openxmlformats.org/presentationml/2006/main">
  <p:tag name="OTLMARKERSHAPE" val="OTL"/>
</p:tagLst>
</file>

<file path=ppt/tags/tag249.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4"/>
  <p:tag name="OTLDATE" val="2021-06-05T23:59:00.0000000"/>
  <p:tag name="OTLPOSITIONONTASK" val="None"/>
  <p:tag name="OTLRELATEDTASKID" val="00000000-0000-0000-0000-000000000000"/>
  <p:tag name="OTLMARKERSHAPE" val="OTL"/>
</p:tagLst>
</file>

<file path=ppt/tags/tag250.xml><?xml version="1.0" encoding="utf-8"?>
<p:tagLst xmlns:a="http://schemas.openxmlformats.org/drawingml/2006/main" xmlns:r="http://schemas.openxmlformats.org/officeDocument/2006/relationships" xmlns:p="http://schemas.openxmlformats.org/presentationml/2006/main">
  <p:tag name="OTLMARKERSHAPE" val="OTL"/>
</p:tagLst>
</file>

<file path=ppt/tags/tag251.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1"/>
  <p:tag name="OTLDATE" val="2021-02-25T23:59:00.0000000"/>
  <p:tag name="OTLPOSITIONONTASK" val="None"/>
  <p:tag name="OTLRELATEDTASKID" val="00000000-0000-0000-0000-000000000000"/>
  <p:tag name="OTLMARKERSHAPE" val="OTL"/>
</p:tagLst>
</file>

<file path=ppt/tags/tag252.xml><?xml version="1.0" encoding="utf-8"?>
<p:tagLst xmlns:a="http://schemas.openxmlformats.org/drawingml/2006/main" xmlns:r="http://schemas.openxmlformats.org/officeDocument/2006/relationships" xmlns:p="http://schemas.openxmlformats.org/presentationml/2006/main">
  <p:tag name="OTLMARKERSHAPE" val="OTL"/>
</p:tagLst>
</file>

<file path=ppt/tags/tag253.xml><?xml version="1.0" encoding="utf-8"?>
<p:tagLst xmlns:a="http://schemas.openxmlformats.org/drawingml/2006/main" xmlns:r="http://schemas.openxmlformats.org/officeDocument/2006/relationships" xmlns:p="http://schemas.openxmlformats.org/presentationml/2006/main">
  <p:tag name="OTLMARKERSHAPE" val="OTL"/>
</p:tagLst>
</file>

<file path=ppt/tags/tag254.xml><?xml version="1.0" encoding="utf-8"?>
<p:tagLst xmlns:a="http://schemas.openxmlformats.org/drawingml/2006/main" xmlns:r="http://schemas.openxmlformats.org/officeDocument/2006/relationships" xmlns:p="http://schemas.openxmlformats.org/presentationml/2006/main">
  <p:tag name="OTLMARKERSHAPE" val="OTL"/>
</p:tagLst>
</file>

<file path=ppt/tags/tag255.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1"/>
  <p:tag name="OTLDATE" val="2021-02-25T23:59:00.0000000"/>
  <p:tag name="OTLPOSITIONONTASK" val="None"/>
  <p:tag name="OTLRELATEDTASKID" val="00000000-0000-0000-0000-000000000000"/>
  <p:tag name="OTLMARKERSHAPE" val="OTL"/>
</p:tagLst>
</file>

<file path=ppt/tags/tag256.xml><?xml version="1.0" encoding="utf-8"?>
<p:tagLst xmlns:a="http://schemas.openxmlformats.org/drawingml/2006/main" xmlns:r="http://schemas.openxmlformats.org/officeDocument/2006/relationships" xmlns:p="http://schemas.openxmlformats.org/presentationml/2006/main">
  <p:tag name="OTLMARKERSHAPE" val="OTL"/>
</p:tagLst>
</file>

<file path=ppt/tags/tag257.xml><?xml version="1.0" encoding="utf-8"?>
<p:tagLst xmlns:a="http://schemas.openxmlformats.org/drawingml/2006/main" xmlns:r="http://schemas.openxmlformats.org/officeDocument/2006/relationships" xmlns:p="http://schemas.openxmlformats.org/presentationml/2006/main">
  <p:tag name="OTLMARKERSHAPE" val="OTL"/>
</p:tagLst>
</file>

<file path=ppt/tags/tag258.xml><?xml version="1.0" encoding="utf-8"?>
<p:tagLst xmlns:a="http://schemas.openxmlformats.org/drawingml/2006/main" xmlns:r="http://schemas.openxmlformats.org/officeDocument/2006/relationships" xmlns:p="http://schemas.openxmlformats.org/presentationml/2006/main">
  <p:tag name="OTLMARKERSHAPE" val="OTL"/>
</p:tagLst>
</file>

<file path=ppt/tags/tag259.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1"/>
  <p:tag name="OTLDATE" val="2021-02-25T23:59:00.0000000"/>
  <p:tag name="OTLPOSITIONONTASK" val="None"/>
  <p:tag name="OTLRELATEDTASKID" val="00000000-0000-0000-0000-000000000000"/>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60.xml><?xml version="1.0" encoding="utf-8"?>
<p:tagLst xmlns:a="http://schemas.openxmlformats.org/drawingml/2006/main" xmlns:r="http://schemas.openxmlformats.org/officeDocument/2006/relationships" xmlns:p="http://schemas.openxmlformats.org/presentationml/2006/main">
  <p:tag name="OTLMARKERSHAPE" val="OTL"/>
</p:tagLst>
</file>

<file path=ppt/tags/tag261.xml><?xml version="1.0" encoding="utf-8"?>
<p:tagLst xmlns:a="http://schemas.openxmlformats.org/drawingml/2006/main" xmlns:r="http://schemas.openxmlformats.org/officeDocument/2006/relationships" xmlns:p="http://schemas.openxmlformats.org/presentationml/2006/main">
  <p:tag name="OTLMARKERSHAPE" val="OTL"/>
</p:tagLst>
</file>

<file path=ppt/tags/tag262.xml><?xml version="1.0" encoding="utf-8"?>
<p:tagLst xmlns:a="http://schemas.openxmlformats.org/drawingml/2006/main" xmlns:r="http://schemas.openxmlformats.org/officeDocument/2006/relationships" xmlns:p="http://schemas.openxmlformats.org/presentationml/2006/main">
  <p:tag name="OTLMARKERSHAPE" val="OTL"/>
</p:tagLst>
</file>

<file path=ppt/tags/tag263.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1"/>
  <p:tag name="OTLDATE" val="2021-02-25T23:59:00.0000000"/>
  <p:tag name="OTLPOSITIONONTASK" val="None"/>
  <p:tag name="OTLRELATEDTASKID" val="00000000-0000-0000-0000-000000000000"/>
  <p:tag name="OTLMARKERSHAPE" val="OTL"/>
</p:tagLst>
</file>

<file path=ppt/tags/tag264.xml><?xml version="1.0" encoding="utf-8"?>
<p:tagLst xmlns:a="http://schemas.openxmlformats.org/drawingml/2006/main" xmlns:r="http://schemas.openxmlformats.org/officeDocument/2006/relationships" xmlns:p="http://schemas.openxmlformats.org/presentationml/2006/main">
  <p:tag name="OTLMARKERSHAPE" val="OTL"/>
</p:tagLst>
</file>

<file path=ppt/tags/tag265.xml><?xml version="1.0" encoding="utf-8"?>
<p:tagLst xmlns:a="http://schemas.openxmlformats.org/drawingml/2006/main" xmlns:r="http://schemas.openxmlformats.org/officeDocument/2006/relationships" xmlns:p="http://schemas.openxmlformats.org/presentationml/2006/main">
  <p:tag name="OTLMARKERSHAPE" val="OTL"/>
</p:tagLst>
</file>

<file path=ppt/tags/tag266.xml><?xml version="1.0" encoding="utf-8"?>
<p:tagLst xmlns:a="http://schemas.openxmlformats.org/drawingml/2006/main" xmlns:r="http://schemas.openxmlformats.org/officeDocument/2006/relationships" xmlns:p="http://schemas.openxmlformats.org/presentationml/2006/main">
  <p:tag name="OTLMARKERSHAPE" val="OTL"/>
</p:tagLst>
</file>

<file path=ppt/tags/tag267.xml><?xml version="1.0" encoding="utf-8"?>
<p:tagLst xmlns:a="http://schemas.openxmlformats.org/drawingml/2006/main" xmlns:r="http://schemas.openxmlformats.org/officeDocument/2006/relationships" xmlns:p="http://schemas.openxmlformats.org/presentationml/2006/main">
  <p:tag name="OTLMARKERSHAPE" val="OTL"/>
</p:tagLst>
</file>

<file path=ppt/tags/tag268.xml><?xml version="1.0" encoding="utf-8"?>
<p:tagLst xmlns:a="http://schemas.openxmlformats.org/drawingml/2006/main" xmlns:r="http://schemas.openxmlformats.org/officeDocument/2006/relationships" xmlns:p="http://schemas.openxmlformats.org/presentationml/2006/main">
  <p:tag name="OTLMARKERSHAPE" val="OTL"/>
</p:tagLst>
</file>

<file path=ppt/tags/tag269.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1"/>
  <p:tag name="OTLDATE" val="2021-02-25T23:59:00.0000000"/>
  <p:tag name="OTLPOSITIONONTASK" val="None"/>
  <p:tag name="OTLRELATEDTASKID" val="00000000-0000-0000-0000-000000000000"/>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70.xml><?xml version="1.0" encoding="utf-8"?>
<p:tagLst xmlns:a="http://schemas.openxmlformats.org/drawingml/2006/main" xmlns:r="http://schemas.openxmlformats.org/officeDocument/2006/relationships" xmlns:p="http://schemas.openxmlformats.org/presentationml/2006/main">
  <p:tag name="OTLMARKERSHAPE" val="OTL"/>
</p:tagLst>
</file>

<file path=ppt/tags/tag271.xml><?xml version="1.0" encoding="utf-8"?>
<p:tagLst xmlns:a="http://schemas.openxmlformats.org/drawingml/2006/main" xmlns:r="http://schemas.openxmlformats.org/officeDocument/2006/relationships" xmlns:p="http://schemas.openxmlformats.org/presentationml/2006/main">
  <p:tag name="OTLMARKERSHAPE" val="OTL"/>
</p:tagLst>
</file>

<file path=ppt/tags/tag272.xml><?xml version="1.0" encoding="utf-8"?>
<p:tagLst xmlns:a="http://schemas.openxmlformats.org/drawingml/2006/main" xmlns:r="http://schemas.openxmlformats.org/officeDocument/2006/relationships" xmlns:p="http://schemas.openxmlformats.org/presentationml/2006/main">
  <p:tag name="OTLMARKERSHAPE" val="OTL"/>
</p:tagLst>
</file>

<file path=ppt/tags/tag273.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1"/>
  <p:tag name="OTLDATE" val="2021-02-25T23:59:00.0000000"/>
  <p:tag name="OTLPOSITIONONTASK" val="None"/>
  <p:tag name="OTLRELATEDTASKID" val="00000000-0000-0000-0000-000000000000"/>
  <p:tag name="OTLMARKERSHAPE" val="OTL"/>
</p:tagLst>
</file>

<file path=ppt/tags/tag274.xml><?xml version="1.0" encoding="utf-8"?>
<p:tagLst xmlns:a="http://schemas.openxmlformats.org/drawingml/2006/main" xmlns:r="http://schemas.openxmlformats.org/officeDocument/2006/relationships" xmlns:p="http://schemas.openxmlformats.org/presentationml/2006/main">
  <p:tag name="OTLMARKERSHAPE" val="OTL"/>
</p:tagLst>
</file>

<file path=ppt/tags/tag275.xml><?xml version="1.0" encoding="utf-8"?>
<p:tagLst xmlns:a="http://schemas.openxmlformats.org/drawingml/2006/main" xmlns:r="http://schemas.openxmlformats.org/officeDocument/2006/relationships" xmlns:p="http://schemas.openxmlformats.org/presentationml/2006/main">
  <p:tag name="OTLMARKERSHAPE" val="OTL"/>
</p:tagLst>
</file>

<file path=ppt/tags/tag276.xml><?xml version="1.0" encoding="utf-8"?>
<p:tagLst xmlns:a="http://schemas.openxmlformats.org/drawingml/2006/main" xmlns:r="http://schemas.openxmlformats.org/officeDocument/2006/relationships" xmlns:p="http://schemas.openxmlformats.org/presentationml/2006/main">
  <p:tag name="OTLMARKERSHAPE" val="OTL"/>
</p:tagLst>
</file>

<file path=ppt/tags/tag277.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4"/>
  <p:tag name="OTLDATE" val="2021-06-05T23:59:00.0000000"/>
  <p:tag name="OTLPOSITIONONTASK" val="None"/>
  <p:tag name="OTLRELATEDTASKID" val="00000000-0000-0000-0000-000000000000"/>
  <p:tag name="OTLMARKERSHAPE" val="OTL"/>
</p:tagLst>
</file>

<file path=ppt/tags/tag278.xml><?xml version="1.0" encoding="utf-8"?>
<p:tagLst xmlns:a="http://schemas.openxmlformats.org/drawingml/2006/main" xmlns:r="http://schemas.openxmlformats.org/officeDocument/2006/relationships" xmlns:p="http://schemas.openxmlformats.org/presentationml/2006/main">
  <p:tag name="OTLMARKERSHAPE" val="OTL"/>
</p:tagLst>
</file>

<file path=ppt/tags/tag279.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80.xml><?xml version="1.0" encoding="utf-8"?>
<p:tagLst xmlns:a="http://schemas.openxmlformats.org/drawingml/2006/main" xmlns:r="http://schemas.openxmlformats.org/officeDocument/2006/relationships" xmlns:p="http://schemas.openxmlformats.org/presentationml/2006/main">
  <p:tag name="OTLMARKERSHAPE" val="OTL"/>
</p:tagLst>
</file>

<file path=ppt/tags/tag281.xml><?xml version="1.0" encoding="utf-8"?>
<p:tagLst xmlns:a="http://schemas.openxmlformats.org/drawingml/2006/main" xmlns:r="http://schemas.openxmlformats.org/officeDocument/2006/relationships" xmlns:p="http://schemas.openxmlformats.org/presentationml/2006/main">
  <p:tag name="OTLMARKERSHAPE" val="OTL"/>
</p:tagLst>
</file>

<file path=ppt/tags/tag282.xml><?xml version="1.0" encoding="utf-8"?>
<p:tagLst xmlns:a="http://schemas.openxmlformats.org/drawingml/2006/main" xmlns:r="http://schemas.openxmlformats.org/officeDocument/2006/relationships" xmlns:p="http://schemas.openxmlformats.org/presentationml/2006/main">
  <p:tag name="OTLMARKERSHAPE" val="OTL"/>
</p:tagLst>
</file>

<file path=ppt/tags/tag283.xml><?xml version="1.0" encoding="utf-8"?>
<p:tagLst xmlns:a="http://schemas.openxmlformats.org/drawingml/2006/main" xmlns:r="http://schemas.openxmlformats.org/officeDocument/2006/relationships" xmlns:p="http://schemas.openxmlformats.org/presentationml/2006/main">
  <p:tag name="OTLMARKERSHAPE" val="OTL"/>
</p:tagLst>
</file>

<file path=ppt/tags/tag284.xml><?xml version="1.0" encoding="utf-8"?>
<p:tagLst xmlns:a="http://schemas.openxmlformats.org/drawingml/2006/main" xmlns:r="http://schemas.openxmlformats.org/officeDocument/2006/relationships" xmlns:p="http://schemas.openxmlformats.org/presentationml/2006/main">
  <p:tag name="OTLMARKERSHAPE" val="OTL"/>
</p:tagLst>
</file>

<file path=ppt/tags/tag285.xml><?xml version="1.0" encoding="utf-8"?>
<p:tagLst xmlns:a="http://schemas.openxmlformats.org/drawingml/2006/main" xmlns:r="http://schemas.openxmlformats.org/officeDocument/2006/relationships" xmlns:p="http://schemas.openxmlformats.org/presentationml/2006/main">
  <p:tag name="OTLMARKERSHAPE" val="OTL"/>
</p:tagLst>
</file>

<file path=ppt/tags/tag286.xml><?xml version="1.0" encoding="utf-8"?>
<p:tagLst xmlns:a="http://schemas.openxmlformats.org/drawingml/2006/main" xmlns:r="http://schemas.openxmlformats.org/officeDocument/2006/relationships" xmlns:p="http://schemas.openxmlformats.org/presentationml/2006/main">
  <p:tag name="OTLMARKERSHAPE" val="OTL"/>
</p:tagLst>
</file>

<file path=ppt/tags/tag287.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1"/>
  <p:tag name="OTLDATE" val="2021-02-25T23:59:00.0000000"/>
  <p:tag name="OTLPOSITIONONTASK" val="None"/>
  <p:tag name="OTLRELATEDTASKID" val="00000000-0000-0000-0000-000000000000"/>
  <p:tag name="OTLMARKERSHAPE" val="OTL"/>
</p:tagLst>
</file>

<file path=ppt/tags/tag288.xml><?xml version="1.0" encoding="utf-8"?>
<p:tagLst xmlns:a="http://schemas.openxmlformats.org/drawingml/2006/main" xmlns:r="http://schemas.openxmlformats.org/officeDocument/2006/relationships" xmlns:p="http://schemas.openxmlformats.org/presentationml/2006/main">
  <p:tag name="OTLMARKERSHAPE" val="OTL"/>
</p:tagLst>
</file>

<file path=ppt/tags/tag289.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TIMEBANDSCALETYPE" val="Months"/>
  <p:tag name="OTLTIMEBANDSCALEFORMAT" val="MMM"/>
  <p:tag name="OTLTIMEBANDSHAPETYPE" val="RectangleTimeband"/>
  <p:tag name="OTLTIMEBANDSHAPEHEIGHT" val="30"/>
  <p:tag name="OTLTIMEBANDCULTUREINFO" val="en-US"/>
  <p:tag name="OTLTIMEBANDQUICKPOSITION" val="Custom"/>
  <p:tag name="OTLTIMEBANDTHREEDEFFECTS" val="Gel"/>
  <p:tag name="OTLTIMEBANDAUTODATERANGE" val="True"/>
  <p:tag name="OTLTIMEBANDSTARTDATE" val="2018-01-10T23:59:00.0000000Z"/>
  <p:tag name="OTLTIMEBANDWORKINGDAYS" val="Standard"/>
  <p:tag name="OTLTIMEBANDELAPSEDTIMEEXTENSION" val="False"/>
  <p:tag name="OTLTIMEBANDUSETIME" val="False"/>
  <p:tag name="OTLTIMEBANDTIMECONFIGWORKDAYSTART" val="00:00:00"/>
  <p:tag name="OTLTIMEBANDTIMECONFIGWORKDAYEND" val="23:59:00"/>
  <p:tag name="OTLTIMEBANDAPPENDYEARONYEARCHANGE" val="True"/>
  <p:tag name="OTLTIMEBANDSCALEMARKING" val="None"/>
  <p:tag name="OTLRIGHTENDCAPSMARGINRIGHT" val="25"/>
  <p:tag name="OTLLEFTENDCAPSMARGINLEFT" val="25"/>
  <p:tag name="OTLTIMEBANDFYSTARTMONTH" val="January"/>
  <p:tag name="OTLTIMEBANDSHOWFYLABEL" val="True"/>
  <p:tag name="OTLTIMEBANDUSESTARTINGOFTHEYEARFORFYNUMBERING" val="True"/>
  <p:tag name="OTLTIMEBANDRESERVEDLEFTAREAWIDTH" val="0"/>
  <p:tag name="OTLTIMEBANDRESERVEDLEFTAREAISSET" val="False"/>
  <p:tag name="OTLTIMEBANDENDDATE" val="2021-12-22T23:59:00.0000000"/>
  <p:tag name="OTLTIMEBANDSHAPEPADDINGLEFT" val="0"/>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4"/>
  <p:tag name="OTLDATE" val="2021-06-05T23:59:00.0000000"/>
  <p:tag name="OTLPOSITIONONTASK" val="None"/>
  <p:tag name="OTLRELATEDTASKID" val="00000000-0000-0000-0000-000000000000"/>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TIMEBANDSCALETYPE" val="Months"/>
  <p:tag name="OTLTIMEBANDSCALEFORMAT" val="MMM"/>
  <p:tag name="OTLTIMEBANDSHAPETYPE" val="RectangleTimeband"/>
  <p:tag name="OTLTIMEBANDSHAPEHEIGHT" val="30"/>
  <p:tag name="OTLTIMEBANDCULTUREINFO" val="en-US"/>
  <p:tag name="OTLTIMEBANDQUICKPOSITION" val="Custom"/>
  <p:tag name="OTLTIMEBANDTHREEDEFFECTS" val="Gel"/>
  <p:tag name="OTLTIMEBANDAUTODATERANGE" val="True"/>
  <p:tag name="OTLTIMEBANDSTARTDATE" val="2018-01-10T23:59:00.0000000Z"/>
  <p:tag name="OTLTIMEBANDWORKINGDAYS" val="Standard"/>
  <p:tag name="OTLTIMEBANDELAPSEDTIMEEXTENSION" val="False"/>
  <p:tag name="OTLTIMEBANDUSETIME" val="False"/>
  <p:tag name="OTLTIMEBANDTIMECONFIGWORKDAYSTART" val="00:00:00"/>
  <p:tag name="OTLTIMEBANDTIMECONFIGWORKDAYEND" val="23:59:00"/>
  <p:tag name="OTLTIMEBANDAPPENDYEARONYEARCHANGE" val="True"/>
  <p:tag name="OTLTIMEBANDSCALEMARKING" val="None"/>
  <p:tag name="OTLRIGHTENDCAPSMARGINRIGHT" val="25"/>
  <p:tag name="OTLLEFTENDCAPSMARGINLEFT" val="25"/>
  <p:tag name="OTLTIMEBANDFYSTARTMONTH" val="January"/>
  <p:tag name="OTLTIMEBANDSHOWFYLABEL" val="True"/>
  <p:tag name="OTLTIMEBANDUSESTARTINGOFTHEYEARFORFYNUMBERING" val="True"/>
  <p:tag name="OTLTIMEBANDRESERVEDLEFTAREAWIDTH" val="0"/>
  <p:tag name="OTLTIMEBANDRESERVEDLEFTAREAISSET" val="False"/>
  <p:tag name="OTLTIMEBANDENDDATE" val="2021-12-22T23:59:00.0000000"/>
  <p:tag name="OTLTIMEBANDSHAPEPADDINGLEFT" val="0"/>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Kick Off"/>
  <p:tag name="OTLPOSITIONONTASK" val="None"/>
  <p:tag name="OTLRELATEDTASKID" val="00000000-0000-0000-0000-000000000000"/>
  <p:tag name="OTLDATE" val="2021-01-10T23:59:00.0000000"/>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Milestone 1"/>
  <p:tag name="OTLDATE" val="2021-02-25T23:59:00.0000000"/>
  <p:tag name="OTLPOSITIONONTASK" val="None"/>
  <p:tag name="OTLRELATEDTASKID" val="00000000-0000-0000-0000-000000000000"/>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gn Off"/>
  <p:tag name="OTLPOSITIONONTASK" val="None"/>
  <p:tag name="OTLRELATEDTASKID" val="00000000-0000-0000-0000-000000000000"/>
  <p:tag name="OTLDATE" val="2021-12-22T23:59:00.0000000"/>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TIMEBANDSCALETYPE" val="Months"/>
  <p:tag name="OTLTIMEBANDSCALEFORMAT" val="MMM"/>
  <p:tag name="OTLTIMEBANDSHAPETYPE" val="RectangleTimeband"/>
  <p:tag name="OTLTIMEBANDSHAPEHEIGHT" val="30"/>
  <p:tag name="OTLTIMEBANDCULTUREINFO" val="en-US"/>
  <p:tag name="OTLTIMEBANDQUICKPOSITION" val="Custom"/>
  <p:tag name="OTLTIMEBANDTHREEDEFFECTS" val="Gel"/>
  <p:tag name="OTLTIMEBANDAUTODATERANGE" val="True"/>
  <p:tag name="OTLTIMEBANDSTARTDATE" val="2018-01-10T23:59:00.0000000Z"/>
  <p:tag name="OTLTIMEBANDWORKINGDAYS" val="Standard"/>
  <p:tag name="OTLTIMEBANDELAPSEDTIMEEXTENSION" val="False"/>
  <p:tag name="OTLTIMEBANDUSETIME" val="False"/>
  <p:tag name="OTLTIMEBANDTIMECONFIGWORKDAYSTART" val="00:00:00"/>
  <p:tag name="OTLTIMEBANDTIMECONFIGWORKDAYEND" val="23:59:00"/>
  <p:tag name="OTLTIMEBANDAPPENDYEARONYEARCHANGE" val="True"/>
  <p:tag name="OTLTIMEBANDSCALEMARKING" val="None"/>
  <p:tag name="OTLRIGHTENDCAPSMARGINRIGHT" val="25"/>
  <p:tag name="OTLLEFTENDCAPSMARGINLEFT" val="25"/>
  <p:tag name="OTLTIMEBANDFYSTARTMONTH" val="January"/>
  <p:tag name="OTLTIMEBANDSHOWFYLABEL" val="True"/>
  <p:tag name="OTLTIMEBANDUSESTARTINGOFTHEYEARFORFYNUMBERING" val="True"/>
  <p:tag name="OTLTIMEBANDRESERVEDLEFTAREAWIDTH" val="0"/>
  <p:tag name="OTLTIMEBANDRESERVEDLEFTAREAISSET" val="False"/>
  <p:tag name="OTLTIMEBANDENDDATE" val="2021-12-22T23:59:00.0000000"/>
  <p:tag name="OTLTIMEBANDSHAPEPADDINGLEFT" val="0"/>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TIMEBANDSCALETYPE" val="Months"/>
  <p:tag name="OTLTIMEBANDSCALEFORMAT" val="MMM"/>
  <p:tag name="OTLTIMEBANDSHAPETYPE" val="RectangleTimeband"/>
  <p:tag name="OTLTIMEBANDSHAPEHEIGHT" val="30"/>
  <p:tag name="OTLTIMEBANDCULTUREINFO" val="en-US"/>
  <p:tag name="OTLTIMEBANDQUICKPOSITION" val="Custom"/>
  <p:tag name="OTLTIMEBANDTHREEDEFFECTS" val="Gel"/>
  <p:tag name="OTLTIMEBANDAUTODATERANGE" val="True"/>
  <p:tag name="OTLTIMEBANDSTARTDATE" val="2018-01-10T23:59:00.0000000Z"/>
  <p:tag name="OTLTIMEBANDWORKINGDAYS" val="Standard"/>
  <p:tag name="OTLTIMEBANDELAPSEDTIMEEXTENSION" val="False"/>
  <p:tag name="OTLTIMEBANDUSETIME" val="False"/>
  <p:tag name="OTLTIMEBANDTIMECONFIGWORKDAYSTART" val="00:00:00"/>
  <p:tag name="OTLTIMEBANDTIMECONFIGWORKDAYEND" val="23:59:00"/>
  <p:tag name="OTLTIMEBANDAPPENDYEARONYEARCHANGE" val="True"/>
  <p:tag name="OTLTIMEBANDSCALEMARKING" val="None"/>
  <p:tag name="OTLRIGHTENDCAPSMARGINRIGHT" val="25"/>
  <p:tag name="OTLLEFTENDCAPSMARGINLEFT" val="25"/>
  <p:tag name="OTLTIMEBANDFYSTARTMONTH" val="January"/>
  <p:tag name="OTLTIMEBANDSHOWFYLABEL" val="True"/>
  <p:tag name="OTLTIMEBANDUSESTARTINGOFTHEYEARFORFYNUMBERING" val="True"/>
  <p:tag name="OTLTIMEBANDRESERVEDLEFTAREAWIDTH" val="0"/>
  <p:tag name="OTLTIMEBANDRESERVEDLEFTAREAISSET" val="False"/>
  <p:tag name="OTLTIMEBANDENDDATE" val="2021-12-22T23:59:00.0000000"/>
  <p:tag name="OTLTIMEBANDSHAPEPADDINGLEFT" val="0"/>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3463</Words>
  <Application>Microsoft Office PowerPoint</Application>
  <PresentationFormat>Widescreen</PresentationFormat>
  <Paragraphs>291</Paragraphs>
  <Slides>29</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29</vt:i4>
      </vt:variant>
    </vt:vector>
  </HeadingPairs>
  <TitlesOfParts>
    <vt:vector size="35" baseType="lpstr">
      <vt:lpstr>Arial</vt:lpstr>
      <vt:lpstr>Calibri</vt:lpstr>
      <vt:lpstr>Calibri Light</vt:lpstr>
      <vt:lpstr>Red Hat Display Black</vt:lpstr>
      <vt:lpstr>Red Hat Display Medium</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Vincenzo Corona</dc:creator>
  <cp:lastModifiedBy>Massimo Poletti</cp:lastModifiedBy>
  <cp:revision>25</cp:revision>
  <dcterms:created xsi:type="dcterms:W3CDTF">2024-03-29T12:23:34Z</dcterms:created>
  <dcterms:modified xsi:type="dcterms:W3CDTF">2024-04-15T06:52:10Z</dcterms:modified>
</cp:coreProperties>
</file>